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34"/>
  </p:notesMasterIdLst>
  <p:handoutMasterIdLst>
    <p:handoutMasterId r:id="rId35"/>
  </p:handoutMasterIdLst>
  <p:sldIdLst>
    <p:sldId id="256" r:id="rId5"/>
    <p:sldId id="290" r:id="rId6"/>
    <p:sldId id="297" r:id="rId7"/>
    <p:sldId id="298" r:id="rId8"/>
    <p:sldId id="348" r:id="rId9"/>
    <p:sldId id="311" r:id="rId10"/>
    <p:sldId id="309" r:id="rId11"/>
    <p:sldId id="368" r:id="rId12"/>
    <p:sldId id="327" r:id="rId13"/>
    <p:sldId id="374" r:id="rId14"/>
    <p:sldId id="375" r:id="rId15"/>
    <p:sldId id="364" r:id="rId16"/>
    <p:sldId id="369" r:id="rId17"/>
    <p:sldId id="376" r:id="rId18"/>
    <p:sldId id="347" r:id="rId19"/>
    <p:sldId id="363" r:id="rId20"/>
    <p:sldId id="365" r:id="rId21"/>
    <p:sldId id="377" r:id="rId22"/>
    <p:sldId id="378" r:id="rId23"/>
    <p:sldId id="379" r:id="rId24"/>
    <p:sldId id="380" r:id="rId25"/>
    <p:sldId id="352" r:id="rId26"/>
    <p:sldId id="336" r:id="rId27"/>
    <p:sldId id="382" r:id="rId28"/>
    <p:sldId id="384" r:id="rId29"/>
    <p:sldId id="385" r:id="rId30"/>
    <p:sldId id="381" r:id="rId31"/>
    <p:sldId id="383" r:id="rId32"/>
    <p:sldId id="301" r:id="rId33"/>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5602" autoAdjust="0"/>
  </p:normalViewPr>
  <p:slideViewPr>
    <p:cSldViewPr snapToGrid="0">
      <p:cViewPr varScale="1">
        <p:scale>
          <a:sx n="111" d="100"/>
          <a:sy n="111" d="100"/>
        </p:scale>
        <p:origin x="534" y="96"/>
      </p:cViewPr>
      <p:guideLst>
        <p:guide pos="3840"/>
        <p:guide orient="horz" pos="2160"/>
      </p:guideLst>
    </p:cSldViewPr>
  </p:slideViewPr>
  <p:notesTextViewPr>
    <p:cViewPr>
      <p:scale>
        <a:sx n="1" d="1"/>
        <a:sy n="1" d="1"/>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27022EB2-72D7-451B-AEA0-CC69EE5C4891}" type="datetime1">
              <a:rPr lang="es-ES" smtClean="0"/>
              <a:t>28/08/2024</a:t>
            </a:fld>
            <a:endParaRPr lang="es-ES"/>
          </a:p>
        </p:txBody>
      </p:sp>
      <p:sp>
        <p:nvSpPr>
          <p:cNvPr id="4" name="Marcador de pie de página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posición de número de diapositiva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A8CD4AB-B9A2-4248-B31F-8EBC71546D8D}" type="slidenum">
              <a:rPr lang="es-ES" smtClean="0"/>
              <a:t>‹#›</a:t>
            </a:fld>
            <a:endParaRPr lang="es-ES"/>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fld id="{A8661170-17F7-49AF-B705-E8F2CF2052F2}" type="datetime1">
              <a:rPr lang="es-ES" smtClean="0"/>
              <a:t>28/08/2024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ABE9C73-6CDE-45E2-97F8-E3C5308FA232}" type="slidenum">
              <a:rPr lang="es-ES" noProof="0" smtClean="0"/>
              <a:t>‹#›</a:t>
            </a:fld>
            <a:endParaRPr lang="es-ES"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b241b13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b241b13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2</a:t>
            </a:fld>
            <a:endParaRPr lang="es-ES" dirty="0"/>
          </a:p>
        </p:txBody>
      </p:sp>
    </p:spTree>
    <p:extLst>
      <p:ext uri="{BB962C8B-B14F-4D97-AF65-F5344CB8AC3E}">
        <p14:creationId xmlns:p14="http://schemas.microsoft.com/office/powerpoint/2010/main" val="1567470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s-ES" sz="6800" b="0" kern="1200" cap="all" spc="-100" baseline="0" dirty="0">
                <a:solidFill>
                  <a:schemeClr val="tx1">
                    <a:lumMod val="85000"/>
                    <a:lumOff val="15000"/>
                  </a:schemeClr>
                </a:solidFill>
                <a:effectLst/>
                <a:latin typeface="+mj-lt"/>
                <a:ea typeface="+mn-ea"/>
                <a:cs typeface="+mn-cs"/>
              </a:defRPr>
            </a:lvl1pPr>
          </a:lstStyle>
          <a:p>
            <a:pPr rtl="0"/>
            <a:r>
              <a:rPr lang="en-US" noProof="0"/>
              <a:t>Click to edit Master title style</a:t>
            </a:r>
            <a:endParaRPr lang="es-ES" noProof="0"/>
          </a:p>
        </p:txBody>
      </p:sp>
      <p:sp>
        <p:nvSpPr>
          <p:cNvPr id="3" name="Subtítulo 2"/>
          <p:cNvSpPr>
            <a:spLocks noGrp="1"/>
          </p:cNvSpPr>
          <p:nvPr>
            <p:ph type="subTitle" idx="1" hasCustomPrompt="1"/>
          </p:nvPr>
        </p:nvSpPr>
        <p:spPr>
          <a:xfrm>
            <a:off x="1629101" y="4682062"/>
            <a:ext cx="8936846" cy="457201"/>
          </a:xfrm>
        </p:spPr>
        <p:txBody>
          <a:bodyPr rtlCol="0">
            <a:normAutofit/>
          </a:bodyPr>
          <a:lstStyle>
            <a:lvl1pPr marL="0" indent="0" algn="ctr">
              <a:spcBef>
                <a:spcPts val="0"/>
              </a:spcBef>
              <a:buNone/>
              <a:defRPr lang="es-ES" sz="1800" spc="80" baseline="0">
                <a:solidFill>
                  <a:schemeClr val="tx1">
                    <a:lumMod val="95000"/>
                    <a:lumOff val="5000"/>
                  </a:schemeClr>
                </a:solidFill>
              </a:defRPr>
            </a:lvl1pPr>
            <a:lvl2pPr marL="457200" indent="0" algn="ctr">
              <a:buNone/>
              <a:defRPr lang="es-ES" sz="1600"/>
            </a:lvl2pPr>
            <a:lvl3pPr marL="914400" indent="0" algn="ctr">
              <a:buNone/>
              <a:defRPr lang="es-ES" sz="16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noProof="0"/>
              <a:t>Haga clic para editar el estilo de subtítulo del patrón</a:t>
            </a:r>
          </a:p>
        </p:txBody>
      </p:sp>
      <p:sp>
        <p:nvSpPr>
          <p:cNvPr id="20" name="Marcador de fecha 19"/>
          <p:cNvSpPr>
            <a:spLocks noGrp="1"/>
          </p:cNvSpPr>
          <p:nvPr>
            <p:ph type="dt" sz="half" idx="10"/>
          </p:nvPr>
        </p:nvSpPr>
        <p:spPr>
          <a:xfrm>
            <a:off x="5318760" y="1341256"/>
            <a:ext cx="1554480" cy="485546"/>
          </a:xfrm>
        </p:spPr>
        <p:txBody>
          <a:bodyPr rtlCol="0"/>
          <a:lstStyle>
            <a:lvl1pPr algn="ctr">
              <a:defRPr lang="es-ES" sz="1300" spc="0" baseline="0">
                <a:solidFill>
                  <a:srgbClr val="FFFFFF"/>
                </a:solidFill>
                <a:latin typeface="+mn-lt"/>
              </a:defRPr>
            </a:lvl1pPr>
          </a:lstStyle>
          <a:p>
            <a:pPr rtl="0"/>
            <a:fld id="{BEB4F5C9-88B7-447F-BE3E-E1414EC76429}" type="datetime1">
              <a:rPr lang="es-ES" noProof="0" smtClean="0"/>
              <a:t>28/08/2024</a:t>
            </a:fld>
            <a:endParaRPr lang="es-ES" noProof="0"/>
          </a:p>
        </p:txBody>
      </p:sp>
      <p:sp>
        <p:nvSpPr>
          <p:cNvPr id="21" name="Marcador de pie de página 20"/>
          <p:cNvSpPr>
            <a:spLocks noGrp="1"/>
          </p:cNvSpPr>
          <p:nvPr>
            <p:ph type="ftr" sz="quarter" idx="11"/>
          </p:nvPr>
        </p:nvSpPr>
        <p:spPr>
          <a:xfrm>
            <a:off x="1629100" y="5177408"/>
            <a:ext cx="5730295" cy="228600"/>
          </a:xfrm>
        </p:spPr>
        <p:txBody>
          <a:bodyPr rtlCol="0"/>
          <a:lstStyle>
            <a:lvl1pPr algn="l">
              <a:defRPr lang="es-ES">
                <a:solidFill>
                  <a:schemeClr val="tx1">
                    <a:lumMod val="85000"/>
                    <a:lumOff val="15000"/>
                  </a:schemeClr>
                </a:solidFill>
              </a:defRPr>
            </a:lvl1pPr>
          </a:lstStyle>
          <a:p>
            <a:pPr rtl="0"/>
            <a:endParaRPr lang="es-ES" noProof="0"/>
          </a:p>
        </p:txBody>
      </p:sp>
      <p:sp>
        <p:nvSpPr>
          <p:cNvPr id="22" name="Marcador de número de diapositiva 21"/>
          <p:cNvSpPr>
            <a:spLocks noGrp="1"/>
          </p:cNvSpPr>
          <p:nvPr>
            <p:ph type="sldNum" sz="quarter" idx="12"/>
          </p:nvPr>
        </p:nvSpPr>
        <p:spPr>
          <a:xfrm>
            <a:off x="8606920" y="5177408"/>
            <a:ext cx="1955980" cy="22860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es-ES" sz="4100" b="0" kern="1200" cap="none" spc="0" baseline="0" dirty="0">
                <a:solidFill>
                  <a:schemeClr val="bg1"/>
                </a:solidFill>
                <a:effectLst/>
                <a:latin typeface="+mj-lt"/>
                <a:ea typeface="+mn-ea"/>
                <a:cs typeface="+mn-cs"/>
              </a:defRPr>
            </a:lvl1pPr>
          </a:lstStyle>
          <a:p>
            <a:pPr rtl="0"/>
            <a:r>
              <a:rPr lang="en-US" noProof="0"/>
              <a:t>Click to edit Master title style</a:t>
            </a:r>
            <a:endParaRPr lang="es-ES" noProof="0"/>
          </a:p>
        </p:txBody>
      </p:sp>
      <p:sp>
        <p:nvSpPr>
          <p:cNvPr id="3" name="Marcador de contenido 2"/>
          <p:cNvSpPr>
            <a:spLocks noGrp="1"/>
          </p:cNvSpPr>
          <p:nvPr>
            <p:ph idx="1"/>
          </p:nvPr>
        </p:nvSpPr>
        <p:spPr>
          <a:xfrm>
            <a:off x="685800" y="609600"/>
            <a:ext cx="6858000" cy="5334000"/>
          </a:xfrm>
        </p:spPr>
        <p:txBody>
          <a:bodyPr rtlCol="0"/>
          <a:lstStyle>
            <a:lvl1pPr>
              <a:defRPr lang="es-ES" sz="19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es-ES" sz="1800">
                <a:solidFill>
                  <a:schemeClr val="bg1">
                    <a:lumMod val="95000"/>
                  </a:schemeClr>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D2FFF39E-7815-46BC-A7EE-7F1F6D4908E7}" type="datetime1">
              <a:rPr lang="es-ES" noProof="0" smtClean="0"/>
              <a:t>28/08/2024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n con leyend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24" name="Marcador de posición de imagen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rtlCol="0">
            <a:noAutofit/>
          </a:bodyPr>
          <a:lstStyle>
            <a:lvl1pPr marL="0" indent="0" algn="ctr">
              <a:buNone/>
              <a:defRPr lang="es-ES"/>
            </a:lvl1pPr>
          </a:lstStyle>
          <a:p>
            <a:pPr rtl="0"/>
            <a:r>
              <a:rPr lang="en-US" noProof="0"/>
              <a:t>Click icon to add picture</a:t>
            </a:r>
            <a:endParaRPr lang="es-ES" noProof="0"/>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D21ACFE4-7A0B-4C5F-B126-3E7852FCEB08}" type="datetime1">
              <a:rPr lang="es-ES" noProof="0" smtClean="0"/>
              <a:t>28/08/2024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
        <p:nvSpPr>
          <p:cNvPr id="22" name="Marcador de contenido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lang="es-ES">
                <a:solidFill>
                  <a:schemeClr val="bg1"/>
                </a:solidFill>
              </a:defRPr>
            </a:lvl1pPr>
          </a:lstStyle>
          <a:p>
            <a:pPr lvl="0" rtl="0"/>
            <a:r>
              <a:rPr lang="en-US" noProof="0"/>
              <a:t>Click to edit Master text styles</a:t>
            </a:r>
          </a:p>
        </p:txBody>
      </p:sp>
      <p:sp>
        <p:nvSpPr>
          <p:cNvPr id="23" name="Rectángulo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2" name="Título 1"/>
          <p:cNvSpPr>
            <a:spLocks noGrp="1"/>
          </p:cNvSpPr>
          <p:nvPr>
            <p:ph type="title"/>
          </p:nvPr>
        </p:nvSpPr>
        <p:spPr>
          <a:xfrm>
            <a:off x="1357950" y="1352804"/>
            <a:ext cx="4633415" cy="1333641"/>
          </a:xfrm>
        </p:spPr>
        <p:txBody>
          <a:bodyPr rtlCol="0" anchor="b">
            <a:normAutofit/>
          </a:bodyPr>
          <a:lstStyle>
            <a:lvl1pPr algn="l" defTabSz="914400" rtl="0" eaLnBrk="1" latinLnBrk="0" hangingPunct="1">
              <a:lnSpc>
                <a:spcPct val="100000"/>
              </a:lnSpc>
              <a:spcBef>
                <a:spcPct val="0"/>
              </a:spcBef>
              <a:buNone/>
              <a:defRPr lang="es-ES" sz="4800" b="0" kern="1200" cap="none" spc="0" baseline="0" dirty="0">
                <a:solidFill>
                  <a:schemeClr val="bg1"/>
                </a:solidFill>
                <a:effectLst/>
                <a:latin typeface="+mj-lt"/>
                <a:ea typeface="+mn-ea"/>
                <a:cs typeface="+mn-cs"/>
              </a:defRPr>
            </a:lvl1pPr>
          </a:lstStyle>
          <a:p>
            <a:pPr rtl="0"/>
            <a:r>
              <a:rPr lang="en-US" noProof="0"/>
              <a:t>Click to edit Master title style</a:t>
            </a:r>
            <a:endParaRPr lang="es-ES" noProof="0"/>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lang="es-ES" sz="3200"/>
            </a:lvl1pPr>
            <a:lvl2pPr marL="457200" indent="0">
              <a:buNone/>
              <a:defRPr lang="es-ES" sz="2800"/>
            </a:lvl2pPr>
            <a:lvl3pPr marL="914400" indent="0">
              <a:buNone/>
              <a:defRPr lang="es-ES" sz="2400"/>
            </a:lvl3pPr>
            <a:lvl4pPr marL="1371600" indent="0">
              <a:buNone/>
              <a:defRPr lang="es-ES" sz="2000"/>
            </a:lvl4pPr>
            <a:lvl5pPr marL="1828800" indent="0">
              <a:buNone/>
              <a:defRPr lang="es-ES" sz="2000"/>
            </a:lvl5pPr>
            <a:lvl6pPr marL="2286000" indent="0">
              <a:buNone/>
              <a:defRPr lang="es-ES" sz="2000"/>
            </a:lvl6pPr>
            <a:lvl7pPr marL="2743200" indent="0">
              <a:buNone/>
              <a:defRPr lang="es-ES" sz="2000"/>
            </a:lvl7pPr>
            <a:lvl8pPr marL="3200400" indent="0">
              <a:buNone/>
              <a:defRPr lang="es-ES" sz="2000"/>
            </a:lvl8pPr>
            <a:lvl9pPr marL="3657600" indent="0">
              <a:buNone/>
              <a:defRPr lang="es-ES" sz="2000"/>
            </a:lvl9pPr>
          </a:lstStyle>
          <a:p>
            <a:pPr rtl="0"/>
            <a:r>
              <a:rPr lang="en-US" noProof="0"/>
              <a:t>Click icon to add picture</a:t>
            </a:r>
            <a:endParaRPr lang="es-ES" noProof="0"/>
          </a:p>
        </p:txBody>
      </p:sp>
      <p:sp>
        <p:nvSpPr>
          <p:cNvPr id="5" name="Marcador de fecha 4"/>
          <p:cNvSpPr>
            <a:spLocks noGrp="1"/>
          </p:cNvSpPr>
          <p:nvPr>
            <p:ph type="dt" sz="half" idx="10"/>
          </p:nvPr>
        </p:nvSpPr>
        <p:spPr>
          <a:xfrm>
            <a:off x="5662337" y="6035040"/>
            <a:ext cx="2071963" cy="365760"/>
          </a:xfrm>
        </p:spPr>
        <p:txBody>
          <a:bodyPr rtlCol="0"/>
          <a:lstStyle>
            <a:lvl1pPr>
              <a:defRPr lang="es-ES" b="1">
                <a:solidFill>
                  <a:srgbClr val="FFFFFF"/>
                </a:solidFill>
                <a:effectLst>
                  <a:outerShdw blurRad="19050" dist="6350" dir="2700000" algn="tl" rotWithShape="0">
                    <a:prstClr val="black">
                      <a:alpha val="40000"/>
                    </a:prstClr>
                  </a:outerShdw>
                </a:effectLst>
              </a:defRPr>
            </a:lvl1pPr>
          </a:lstStyle>
          <a:p>
            <a:pPr rtl="0"/>
            <a:fld id="{57BC489D-2B38-4086-A7AC-7DA6DCFEF9A7}" type="datetime1">
              <a:rPr lang="es-ES" noProof="0" smtClean="0"/>
              <a:t>28/08/2024</a:t>
            </a:fld>
            <a:endParaRPr lang="es-ES" noProof="0"/>
          </a:p>
        </p:txBody>
      </p:sp>
      <p:sp>
        <p:nvSpPr>
          <p:cNvPr id="6" name="Marcador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s-E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s-ES" noProof="0"/>
          </a:p>
        </p:txBody>
      </p:sp>
      <p:sp>
        <p:nvSpPr>
          <p:cNvPr id="7" name="Marcador de número de diapositiva 6"/>
          <p:cNvSpPr>
            <a:spLocks noGrp="1"/>
          </p:cNvSpPr>
          <p:nvPr>
            <p:ph type="sldNum" sz="quarter" idx="12"/>
          </p:nvPr>
        </p:nvSpPr>
        <p:spPr>
          <a:xfrm>
            <a:off x="10396728" y="6035040"/>
            <a:ext cx="1225296" cy="365760"/>
          </a:xfrm>
        </p:spPr>
        <p:txBody>
          <a:bodyPr rtlCol="0"/>
          <a:lstStyle>
            <a:defPPr>
              <a:defRPr lang="es-ES"/>
            </a:defPPr>
          </a:lstStyle>
          <a:p>
            <a:pPr rtl="0"/>
            <a:fld id="{34B7E4EF-A1BD-40F4-AB7B-04F084DD991D}" type="slidenum">
              <a:rPr lang="es-ES" noProof="0" smtClean="0"/>
              <a:t>‹#›</a:t>
            </a:fld>
            <a:endParaRPr lang="es-ES" noProof="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lang="es-ES" sz="3200" b="0">
                <a:solidFill>
                  <a:schemeClr val="tx1"/>
                </a:solidFill>
                <a:latin typeface="+mj-lt"/>
              </a:defRPr>
            </a:lvl1pPr>
          </a:lstStyle>
          <a:p>
            <a:pPr rtl="0"/>
            <a:r>
              <a:rPr lang="en-US" noProof="0"/>
              <a:t>Click to edit Master title style</a:t>
            </a:r>
            <a:endParaRPr lang="es-ES" noProof="0"/>
          </a:p>
        </p:txBody>
      </p:sp>
      <p:sp>
        <p:nvSpPr>
          <p:cNvPr id="4" name="Marcador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lang="es-ES" sz="1800">
                <a:solidFill>
                  <a:schemeClr val="tx1"/>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7030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contenido 2"/>
          <p:cNvSpPr>
            <a:spLocks noGrp="1"/>
          </p:cNvSpPr>
          <p:nvPr>
            <p:ph idx="1"/>
          </p:nvPr>
        </p:nvSpPr>
        <p:spPr/>
        <p:txBody>
          <a:bodyPr rtlCol="0"/>
          <a:lstStyle>
            <a:defPPr>
              <a:defRPr lang="es-ES"/>
            </a:def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defPPr>
              <a:defRPr lang="es-ES"/>
            </a:defPPr>
          </a:lstStyle>
          <a:p>
            <a:pPr rtl="0"/>
            <a:fld id="{A13B000A-243B-4CA4-8C44-C6A6C08C8650}" type="datetime1">
              <a:rPr lang="es-ES" noProof="0" smtClean="0"/>
              <a:t>28/08/2024</a:t>
            </a:fld>
            <a:endParaRPr lang="es-ES" noProof="0"/>
          </a:p>
        </p:txBody>
      </p:sp>
      <p:sp>
        <p:nvSpPr>
          <p:cNvPr id="5" name="Marcador de pie de página 4"/>
          <p:cNvSpPr>
            <a:spLocks noGrp="1"/>
          </p:cNvSpPr>
          <p:nvPr>
            <p:ph type="ftr" sz="quarter" idx="11"/>
          </p:nvPr>
        </p:nvSpPr>
        <p:spPr/>
        <p:txBody>
          <a:bodyPr rtlCol="0"/>
          <a:lstStyle>
            <a:defPPr>
              <a:defRPr lang="es-ES"/>
            </a:defPPr>
          </a:lstStyle>
          <a:p>
            <a:pPr rtl="0"/>
            <a:endParaRPr lang="es-ES" noProof="0"/>
          </a:p>
        </p:txBody>
      </p:sp>
      <p:sp>
        <p:nvSpPr>
          <p:cNvPr id="6" name="Marcador de número de diapositiva 5"/>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la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s-ES" sz="6800" kern="1200" cap="all" spc="-100" baseline="0" dirty="0">
                <a:solidFill>
                  <a:schemeClr val="tx1">
                    <a:lumMod val="85000"/>
                    <a:lumOff val="15000"/>
                  </a:schemeClr>
                </a:solidFill>
                <a:effectLst/>
                <a:latin typeface="+mj-lt"/>
                <a:ea typeface="+mn-ea"/>
                <a:cs typeface="+mn-cs"/>
              </a:defRPr>
            </a:lvl1pPr>
          </a:lstStyle>
          <a:p>
            <a:pPr rtl="0"/>
            <a:r>
              <a:rPr lang="en-US" noProof="0"/>
              <a:t>Click to edit Master title style</a:t>
            </a:r>
            <a:endParaRPr lang="es-ES" noProof="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lang="es-ES" sz="1800">
                <a:solidFill>
                  <a:schemeClr val="tx1">
                    <a:lumMod val="95000"/>
                    <a:lumOff val="5000"/>
                  </a:schemeClr>
                </a:solidFill>
                <a:effectLst/>
              </a:defRPr>
            </a:lvl1pPr>
            <a:lvl2pPr marL="457200" indent="0">
              <a:buNone/>
              <a:defRPr lang="es-ES" sz="1600">
                <a:solidFill>
                  <a:schemeClr val="tx1">
                    <a:tint val="75000"/>
                  </a:schemeClr>
                </a:solidFill>
              </a:defRPr>
            </a:lvl2pPr>
            <a:lvl3pPr marL="914400" indent="0">
              <a:buNone/>
              <a:defRPr lang="es-ES" sz="1600">
                <a:solidFill>
                  <a:schemeClr val="tx1">
                    <a:tint val="75000"/>
                  </a:schemeClr>
                </a:solidFill>
              </a:defRPr>
            </a:lvl3pPr>
            <a:lvl4pPr marL="1371600" indent="0">
              <a:buNone/>
              <a:defRPr lang="es-ES" sz="1400">
                <a:solidFill>
                  <a:schemeClr val="tx1">
                    <a:tint val="75000"/>
                  </a:schemeClr>
                </a:solidFill>
              </a:defRPr>
            </a:lvl4pPr>
            <a:lvl5pPr marL="1828800" indent="0">
              <a:buNone/>
              <a:defRPr lang="es-ES" sz="1400">
                <a:solidFill>
                  <a:schemeClr val="tx1">
                    <a:tint val="75000"/>
                  </a:schemeClr>
                </a:solidFill>
              </a:defRPr>
            </a:lvl5pPr>
            <a:lvl6pPr marL="2286000" indent="0">
              <a:buNone/>
              <a:defRPr lang="es-ES" sz="1400">
                <a:solidFill>
                  <a:schemeClr val="tx1">
                    <a:tint val="75000"/>
                  </a:schemeClr>
                </a:solidFill>
              </a:defRPr>
            </a:lvl6pPr>
            <a:lvl7pPr marL="2743200" indent="0">
              <a:buNone/>
              <a:defRPr lang="es-ES" sz="1400">
                <a:solidFill>
                  <a:schemeClr val="tx1">
                    <a:tint val="75000"/>
                  </a:schemeClr>
                </a:solidFill>
              </a:defRPr>
            </a:lvl7pPr>
            <a:lvl8pPr marL="3200400" indent="0">
              <a:buNone/>
              <a:defRPr lang="es-ES" sz="1400">
                <a:solidFill>
                  <a:schemeClr val="tx1">
                    <a:tint val="75000"/>
                  </a:schemeClr>
                </a:solidFill>
              </a:defRPr>
            </a:lvl8pPr>
            <a:lvl9pPr marL="3657600" indent="0">
              <a:buNone/>
              <a:defRPr lang="es-ES" sz="1400">
                <a:solidFill>
                  <a:schemeClr val="tx1">
                    <a:tint val="75000"/>
                  </a:schemeClr>
                </a:solidFill>
              </a:defRPr>
            </a:lvl9pPr>
          </a:lstStyle>
          <a:p>
            <a:pPr lvl="0" rtl="0"/>
            <a:r>
              <a:rPr lang="en-US" noProof="0"/>
              <a:t>Click to edit Master text styles</a:t>
            </a:r>
          </a:p>
        </p:txBody>
      </p:sp>
      <p:sp>
        <p:nvSpPr>
          <p:cNvPr id="4" name="Marcador de fecha 3"/>
          <p:cNvSpPr>
            <a:spLocks noGrp="1"/>
          </p:cNvSpPr>
          <p:nvPr>
            <p:ph type="dt" sz="half" idx="10"/>
          </p:nvPr>
        </p:nvSpPr>
        <p:spPr>
          <a:xfrm>
            <a:off x="5318760" y="1344502"/>
            <a:ext cx="1554480" cy="498781"/>
          </a:xfrm>
        </p:spPr>
        <p:txBody>
          <a:bodyPr rtlCol="0"/>
          <a:lstStyle>
            <a:lvl1pPr algn="ctr">
              <a:defRPr lang="es-ES" sz="1300" kern="1200" spc="0" baseline="0">
                <a:solidFill>
                  <a:srgbClr val="FFFFFF"/>
                </a:solidFill>
                <a:latin typeface="+mn-lt"/>
                <a:ea typeface="+mn-ea"/>
                <a:cs typeface="+mn-cs"/>
              </a:defRPr>
            </a:lvl1pPr>
          </a:lstStyle>
          <a:p>
            <a:pPr rtl="0"/>
            <a:fld id="{ADEEDB7D-CC81-4931-9AAA-0077BE628FD4}" type="datetime1">
              <a:rPr lang="es-ES" noProof="0" smtClean="0"/>
              <a:t>28/08/2024</a:t>
            </a:fld>
            <a:endParaRPr lang="es-ES" noProof="0"/>
          </a:p>
        </p:txBody>
      </p:sp>
      <p:sp>
        <p:nvSpPr>
          <p:cNvPr id="5" name="Marcador de pie de página 4"/>
          <p:cNvSpPr>
            <a:spLocks noGrp="1"/>
          </p:cNvSpPr>
          <p:nvPr>
            <p:ph type="ftr" sz="quarter" idx="11"/>
          </p:nvPr>
        </p:nvSpPr>
        <p:spPr>
          <a:xfrm>
            <a:off x="1629157" y="5177408"/>
            <a:ext cx="5660134" cy="228600"/>
          </a:xfrm>
        </p:spPr>
        <p:txBody>
          <a:bodyPr rtlCol="0"/>
          <a:lstStyle>
            <a:lvl1pPr algn="l">
              <a:defRPr lang="es-ES">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12"/>
          </p:nvPr>
        </p:nvSpPr>
        <p:spPr>
          <a:xfrm>
            <a:off x="8604504" y="5177408"/>
            <a:ext cx="1958339" cy="22860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contenido 2"/>
          <p:cNvSpPr>
            <a:spLocks noGrp="1"/>
          </p:cNvSpPr>
          <p:nvPr>
            <p:ph sz="half" idx="1"/>
          </p:nvPr>
        </p:nvSpPr>
        <p:spPr>
          <a:xfrm>
            <a:off x="106680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contenido 3"/>
          <p:cNvSpPr>
            <a:spLocks noGrp="1"/>
          </p:cNvSpPr>
          <p:nvPr>
            <p:ph sz="half" idx="2"/>
          </p:nvPr>
        </p:nvSpPr>
        <p:spPr>
          <a:xfrm>
            <a:off x="646176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defPPr>
              <a:defRPr lang="es-ES"/>
            </a:defPPr>
          </a:lstStyle>
          <a:p>
            <a:pPr rtl="0"/>
            <a:fld id="{6E7F46B3-842E-4E89-8BDF-E361735C01BC}" type="datetime1">
              <a:rPr lang="es-ES" noProof="0" smtClean="0"/>
              <a:t>28/08/2024</a:t>
            </a:fld>
            <a:endParaRPr lang="es-ES" noProof="0"/>
          </a:p>
        </p:txBody>
      </p:sp>
      <p:sp>
        <p:nvSpPr>
          <p:cNvPr id="6" name="Marcador de pie de página 5"/>
          <p:cNvSpPr>
            <a:spLocks noGrp="1"/>
          </p:cNvSpPr>
          <p:nvPr>
            <p:ph type="ftr" sz="quarter" idx="11"/>
          </p:nvPr>
        </p:nvSpPr>
        <p:spPr/>
        <p:txBody>
          <a:bodyPr rtlCol="0"/>
          <a:lstStyle>
            <a:defPPr>
              <a:defRPr lang="es-ES"/>
            </a:defPPr>
          </a:lstStyle>
          <a:p>
            <a:pPr rtl="0"/>
            <a:endParaRPr lang="es-ES" noProof="0"/>
          </a:p>
        </p:txBody>
      </p:sp>
      <p:sp>
        <p:nvSpPr>
          <p:cNvPr id="7" name="Marcador de posición de número de diapositiva 6"/>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es contenidos">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es-ES"/>
            </a:lvl1pPr>
          </a:lstStyle>
          <a:p>
            <a:pPr rtl="0"/>
            <a:r>
              <a:rPr lang="en-US" noProof="0"/>
              <a:t>Click icon to add picture</a:t>
            </a:r>
            <a:endParaRPr lang="es-ES" noProof="0"/>
          </a:p>
        </p:txBody>
      </p:sp>
      <p:sp>
        <p:nvSpPr>
          <p:cNvPr id="10" name="Marcador de posición de imagen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es-ES"/>
            </a:lvl1pPr>
          </a:lstStyle>
          <a:p>
            <a:pPr rtl="0"/>
            <a:r>
              <a:rPr lang="en-US" noProof="0"/>
              <a:t>Click icon to add picture</a:t>
            </a:r>
            <a:endParaRPr lang="es-ES" noProof="0"/>
          </a:p>
        </p:txBody>
      </p:sp>
      <p:sp>
        <p:nvSpPr>
          <p:cNvPr id="8" name="Título 7"/>
          <p:cNvSpPr>
            <a:spLocks noGrp="1"/>
          </p:cNvSpPr>
          <p:nvPr>
            <p:ph type="title"/>
          </p:nvPr>
        </p:nvSpPr>
        <p:spPr/>
        <p:txBody>
          <a:bodyPr rtlCol="0"/>
          <a:lstStyle>
            <a:lvl1pPr>
              <a:defRPr lang="es-ES">
                <a:solidFill>
                  <a:schemeClr val="bg2">
                    <a:lumMod val="50000"/>
                  </a:schemeClr>
                </a:solidFill>
              </a:defRPr>
            </a:lvl1pPr>
          </a:lstStyle>
          <a:p>
            <a:pPr rtl="0"/>
            <a:r>
              <a:rPr lang="en-US" noProof="0"/>
              <a:t>Click to edit Master title style</a:t>
            </a:r>
            <a:endParaRPr lang="es-ES" noProof="0"/>
          </a:p>
        </p:txBody>
      </p:sp>
      <p:sp>
        <p:nvSpPr>
          <p:cNvPr id="4" name="Marcador de contenido 3"/>
          <p:cNvSpPr>
            <a:spLocks noGrp="1"/>
          </p:cNvSpPr>
          <p:nvPr>
            <p:ph sz="half" idx="2"/>
          </p:nvPr>
        </p:nvSpPr>
        <p:spPr>
          <a:xfrm>
            <a:off x="646176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defPPr>
              <a:defRPr lang="es-ES"/>
            </a:defPPr>
          </a:lstStyle>
          <a:p>
            <a:pPr rtl="0"/>
            <a:fld id="{C4C7856E-8481-4380-87B1-968A6434EDCE}" type="datetime1">
              <a:rPr lang="es-ES" noProof="0" smtClean="0"/>
              <a:t>28/08/2024</a:t>
            </a:fld>
            <a:endParaRPr lang="es-ES" noProof="0"/>
          </a:p>
        </p:txBody>
      </p:sp>
      <p:sp>
        <p:nvSpPr>
          <p:cNvPr id="6" name="Marcador de pie de página 5"/>
          <p:cNvSpPr>
            <a:spLocks noGrp="1"/>
          </p:cNvSpPr>
          <p:nvPr>
            <p:ph type="ftr" sz="quarter" idx="11"/>
          </p:nvPr>
        </p:nvSpPr>
        <p:spPr/>
        <p:txBody>
          <a:bodyPr rtlCol="0"/>
          <a:lstStyle>
            <a:defPPr>
              <a:defRPr lang="es-ES"/>
            </a:defPPr>
          </a:lstStyle>
          <a:p>
            <a:pPr rtl="0"/>
            <a:endParaRPr lang="es-ES" noProof="0"/>
          </a:p>
        </p:txBody>
      </p:sp>
      <p:sp>
        <p:nvSpPr>
          <p:cNvPr id="7" name="Marcador de posición de número de diapositiva 6"/>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lang="es-ES" sz="1900" b="1" i="0">
                <a:solidFill>
                  <a:schemeClr val="tx1"/>
                </a:solidFill>
                <a:latin typeface="+mn-lt"/>
              </a:defRPr>
            </a:lvl1pPr>
            <a:lvl2pPr marL="457200" indent="0">
              <a:buNone/>
              <a:defRPr lang="es-ES" sz="18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n-US" noProof="0"/>
              <a:t>Click to edit Master text styles</a:t>
            </a:r>
          </a:p>
        </p:txBody>
      </p:sp>
      <p:sp>
        <p:nvSpPr>
          <p:cNvPr id="4" name="Marcador de contenido 3"/>
          <p:cNvSpPr>
            <a:spLocks noGrp="1"/>
          </p:cNvSpPr>
          <p:nvPr>
            <p:ph sz="half" idx="2"/>
          </p:nvPr>
        </p:nvSpPr>
        <p:spPr>
          <a:xfrm>
            <a:off x="1069848" y="2792472"/>
            <a:ext cx="4663440" cy="3163825"/>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lang="es-ES" sz="1900" b="1">
                <a:solidFill>
                  <a:schemeClr val="tx1"/>
                </a:solidFill>
              </a:defRPr>
            </a:lvl1pPr>
            <a:lvl2pPr marL="457200" indent="0">
              <a:buNone/>
              <a:defRPr lang="es-ES" sz="18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n-US" noProof="0"/>
              <a:t>Click to edit Master text styles</a:t>
            </a:r>
          </a:p>
        </p:txBody>
      </p:sp>
      <p:sp>
        <p:nvSpPr>
          <p:cNvPr id="6" name="Marcador de contenido 5"/>
          <p:cNvSpPr>
            <a:spLocks noGrp="1"/>
          </p:cNvSpPr>
          <p:nvPr>
            <p:ph sz="quarter" idx="4"/>
          </p:nvPr>
        </p:nvSpPr>
        <p:spPr>
          <a:xfrm>
            <a:off x="6458712" y="2792471"/>
            <a:ext cx="4663440" cy="3164509"/>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7" name="Marcador de fecha 6"/>
          <p:cNvSpPr>
            <a:spLocks noGrp="1"/>
          </p:cNvSpPr>
          <p:nvPr>
            <p:ph type="dt" sz="half" idx="10"/>
          </p:nvPr>
        </p:nvSpPr>
        <p:spPr/>
        <p:txBody>
          <a:bodyPr rtlCol="0"/>
          <a:lstStyle>
            <a:defPPr>
              <a:defRPr lang="es-ES"/>
            </a:defPPr>
          </a:lstStyle>
          <a:p>
            <a:pPr rtl="0"/>
            <a:fld id="{AFFA1CE0-D520-4AE6-8983-BF7F35BD3F6A}" type="datetime1">
              <a:rPr lang="es-ES" noProof="0" smtClean="0"/>
              <a:t>28/08/2024</a:t>
            </a:fld>
            <a:endParaRPr lang="es-ES" noProof="0"/>
          </a:p>
        </p:txBody>
      </p:sp>
      <p:sp>
        <p:nvSpPr>
          <p:cNvPr id="8" name="Marcador de pie de página 7"/>
          <p:cNvSpPr>
            <a:spLocks noGrp="1"/>
          </p:cNvSpPr>
          <p:nvPr>
            <p:ph type="ftr" sz="quarter" idx="11"/>
          </p:nvPr>
        </p:nvSpPr>
        <p:spPr/>
        <p:txBody>
          <a:bodyPr rtlCol="0"/>
          <a:lstStyle>
            <a:defPPr>
              <a:defRPr lang="es-ES"/>
            </a:defPPr>
          </a:lstStyle>
          <a:p>
            <a:pPr rtl="0"/>
            <a:endParaRPr lang="es-ES" noProof="0"/>
          </a:p>
        </p:txBody>
      </p:sp>
      <p:sp>
        <p:nvSpPr>
          <p:cNvPr id="9" name="Marcador de número de diapositiva 8"/>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fecha 2"/>
          <p:cNvSpPr>
            <a:spLocks noGrp="1"/>
          </p:cNvSpPr>
          <p:nvPr>
            <p:ph type="dt" sz="half" idx="10"/>
          </p:nvPr>
        </p:nvSpPr>
        <p:spPr/>
        <p:txBody>
          <a:bodyPr rtlCol="0"/>
          <a:lstStyle>
            <a:defPPr>
              <a:defRPr lang="es-ES"/>
            </a:defPPr>
          </a:lstStyle>
          <a:p>
            <a:pPr rtl="0"/>
            <a:fld id="{BD2744B2-8AFF-4854-8EB2-6AEDB3208B71}" type="datetime1">
              <a:rPr lang="es-ES" noProof="0" smtClean="0"/>
              <a:t>28/08/2024</a:t>
            </a:fld>
            <a:endParaRPr lang="es-ES" noProof="0"/>
          </a:p>
        </p:txBody>
      </p:sp>
      <p:sp>
        <p:nvSpPr>
          <p:cNvPr id="4" name="Marcador de pie de página 3"/>
          <p:cNvSpPr>
            <a:spLocks noGrp="1"/>
          </p:cNvSpPr>
          <p:nvPr>
            <p:ph type="ftr" sz="quarter" idx="11"/>
          </p:nvPr>
        </p:nvSpPr>
        <p:spPr/>
        <p:txBody>
          <a:bodyPr rtlCol="0"/>
          <a:lstStyle>
            <a:defPPr>
              <a:defRPr lang="es-ES"/>
            </a:defPPr>
          </a:lstStyle>
          <a:p>
            <a:pPr rtl="0"/>
            <a:endParaRPr lang="es-ES" noProof="0"/>
          </a:p>
        </p:txBody>
      </p:sp>
      <p:sp>
        <p:nvSpPr>
          <p:cNvPr id="5" name="Marcador de posición de número de diapositiva 4"/>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defPPr>
              <a:defRPr lang="es-ES"/>
            </a:defPPr>
          </a:lstStyle>
          <a:p>
            <a:pPr rtl="0"/>
            <a:fld id="{4C7B5EDD-7914-41F5-AC1A-03040CA5E9C6}" type="datetime1">
              <a:rPr lang="es-ES" noProof="0" smtClean="0"/>
              <a:t>28/08/2024</a:t>
            </a:fld>
            <a:endParaRPr lang="es-ES" noProof="0"/>
          </a:p>
        </p:txBody>
      </p:sp>
      <p:sp>
        <p:nvSpPr>
          <p:cNvPr id="3" name="Marcador de pie de página 2"/>
          <p:cNvSpPr>
            <a:spLocks noGrp="1"/>
          </p:cNvSpPr>
          <p:nvPr>
            <p:ph type="ftr" sz="quarter" idx="11"/>
          </p:nvPr>
        </p:nvSpPr>
        <p:spPr/>
        <p:txBody>
          <a:bodyPr rtlCol="0"/>
          <a:lstStyle>
            <a:defPPr>
              <a:defRPr lang="es-ES"/>
            </a:defPPr>
          </a:lstStyle>
          <a:p>
            <a:pPr rtl="0"/>
            <a:endParaRPr lang="es-ES" noProof="0"/>
          </a:p>
        </p:txBody>
      </p:sp>
      <p:sp>
        <p:nvSpPr>
          <p:cNvPr id="4" name="Marcador de número de diapositiva 3"/>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s-ES" sz="3200" b="0" kern="1200" cap="none" spc="0" baseline="0" dirty="0">
                <a:solidFill>
                  <a:schemeClr val="tx1"/>
                </a:solidFill>
                <a:effectLst/>
                <a:latin typeface="+mj-lt"/>
                <a:ea typeface="+mn-ea"/>
                <a:cs typeface="+mn-cs"/>
              </a:defRPr>
            </a:lvl1pPr>
          </a:lstStyle>
          <a:p>
            <a:pPr rtl="0"/>
            <a:r>
              <a:rPr lang="en-US" noProof="0"/>
              <a:t>Click to edit Master title style</a:t>
            </a:r>
            <a:endParaRPr lang="es-ES" noProof="0"/>
          </a:p>
        </p:txBody>
      </p:sp>
      <p:sp>
        <p:nvSpPr>
          <p:cNvPr id="3" name="Marcador de contenido 2"/>
          <p:cNvSpPr>
            <a:spLocks noGrp="1"/>
          </p:cNvSpPr>
          <p:nvPr>
            <p:ph idx="1"/>
          </p:nvPr>
        </p:nvSpPr>
        <p:spPr>
          <a:xfrm>
            <a:off x="685800" y="609600"/>
            <a:ext cx="6858000" cy="5334000"/>
          </a:xfrm>
        </p:spPr>
        <p:txBody>
          <a:bodyPr rtlCol="0"/>
          <a:lstStyle>
            <a:lvl1pPr>
              <a:defRPr lang="es-ES" sz="19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es-ES" sz="1800">
                <a:solidFill>
                  <a:schemeClr val="tx1"/>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BCC3E2A5-012A-4BBA-9BD6-129DEB004F28}" type="datetime1">
              <a:rPr lang="es-ES" noProof="0" smtClean="0"/>
              <a:t>28/08/2024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defPPr>
              <a:defRPr lang="es-ES"/>
            </a:defPPr>
          </a:lstStyle>
          <a:p>
            <a:pPr rtl="0"/>
            <a:r>
              <a:rPr lang="es-ES" noProof="0"/>
              <a:t>Haga clic para modificar el estilo de título del patrón</a:t>
            </a:r>
          </a:p>
        </p:txBody>
      </p:sp>
      <p:sp>
        <p:nvSpPr>
          <p:cNvPr id="3" name="Marcador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lang="es-ES" sz="1000">
                <a:solidFill>
                  <a:schemeClr val="tx1">
                    <a:lumMod val="75000"/>
                    <a:lumOff val="25000"/>
                  </a:schemeClr>
                </a:solidFill>
              </a:defRPr>
            </a:lvl1pPr>
          </a:lstStyle>
          <a:p>
            <a:pPr rtl="0"/>
            <a:fld id="{0D81C884-65B5-4077-A415-CB6AF9CEFAD3}" type="datetime1">
              <a:rPr lang="es-ES" noProof="0" smtClean="0"/>
              <a:t>28/08/2024</a:t>
            </a:fld>
            <a:endParaRPr lang="es-ES" noProof="0" dirty="0"/>
          </a:p>
        </p:txBody>
      </p:sp>
      <p:sp>
        <p:nvSpPr>
          <p:cNvPr id="5" name="Marcador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lang="es-ES" sz="1000">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lang="es-ES" sz="1000">
                <a:solidFill>
                  <a:schemeClr val="tx1">
                    <a:lumMod val="75000"/>
                    <a:lumOff val="2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 id="2147483742" r:id="rId13"/>
  </p:sldLayoutIdLst>
  <p:hf sldNum="0" hdr="0" ftr="0" dt="0"/>
  <p:txStyles>
    <p:titleStyle>
      <a:lvl1pPr algn="l" defTabSz="914400" rtl="0" eaLnBrk="1" latinLnBrk="0" hangingPunct="1">
        <a:lnSpc>
          <a:spcPct val="90000"/>
        </a:lnSpc>
        <a:spcBef>
          <a:spcPct val="0"/>
        </a:spcBef>
        <a:buNone/>
        <a:defRPr lang="es-E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lang="es-ES"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pxhere.com/es/photo/577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62000"/>
          </a:blip>
          <a:stretch>
            <a:fillRect/>
          </a:stretch>
        </p:blipFill>
        <p:spPr>
          <a:xfrm>
            <a:off x="-144431" y="-159390"/>
            <a:ext cx="12169465" cy="6858001"/>
          </a:xfrm>
          <a:prstGeom prst="rect">
            <a:avLst/>
          </a:prstGeom>
          <a:noFill/>
          <a:ln>
            <a:noFill/>
          </a:ln>
        </p:spPr>
      </p:pic>
      <p:graphicFrame>
        <p:nvGraphicFramePr>
          <p:cNvPr id="55" name="Google Shape;55;p13"/>
          <p:cNvGraphicFramePr/>
          <p:nvPr>
            <p:extLst>
              <p:ext uri="{D42A27DB-BD31-4B8C-83A1-F6EECF244321}">
                <p14:modId xmlns:p14="http://schemas.microsoft.com/office/powerpoint/2010/main" val="2430256628"/>
              </p:ext>
            </p:extLst>
          </p:nvPr>
        </p:nvGraphicFramePr>
        <p:xfrm>
          <a:off x="7104267" y="1293367"/>
          <a:ext cx="4920767" cy="1219120"/>
        </p:xfrm>
        <a:graphic>
          <a:graphicData uri="http://schemas.openxmlformats.org/drawingml/2006/table">
            <a:tbl>
              <a:tblPr>
                <a:noFill/>
              </a:tblPr>
              <a:tblGrid>
                <a:gridCol w="2024267">
                  <a:extLst>
                    <a:ext uri="{9D8B030D-6E8A-4147-A177-3AD203B41FA5}">
                      <a16:colId xmlns:a16="http://schemas.microsoft.com/office/drawing/2014/main" val="20000"/>
                    </a:ext>
                  </a:extLst>
                </a:gridCol>
                <a:gridCol w="28965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s" sz="1900" b="1">
                          <a:solidFill>
                            <a:schemeClr val="dk1"/>
                          </a:solidFill>
                        </a:rPr>
                        <a:t>Día, Fecha:</a:t>
                      </a:r>
                      <a:endParaRPr sz="1900" b="1" dirty="0">
                        <a:solidFill>
                          <a:schemeClr val="dk1"/>
                        </a:solidFill>
                      </a:endParaRPr>
                    </a:p>
                  </a:txBody>
                  <a:tcPr marL="121900" marR="121900" marT="121900" marB="121900"/>
                </a:tc>
                <a:tc>
                  <a:txBody>
                    <a:bodyPr/>
                    <a:lstStyle/>
                    <a:p>
                      <a:pPr marL="0" lvl="0" indent="0" algn="l" rtl="0">
                        <a:spcBef>
                          <a:spcPts val="0"/>
                        </a:spcBef>
                        <a:spcAft>
                          <a:spcPts val="0"/>
                        </a:spcAft>
                        <a:buNone/>
                      </a:pPr>
                      <a:r>
                        <a:rPr sz="2400" dirty="0"/>
                        <a:t>Viernes, 30/08/2024</a:t>
                      </a:r>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s" sz="1900" b="1">
                          <a:solidFill>
                            <a:schemeClr val="dk1"/>
                          </a:solidFill>
                        </a:rPr>
                        <a:t>Hora de inicio:</a:t>
                      </a:r>
                      <a:endParaRPr sz="1900" b="1" dirty="0">
                        <a:solidFill>
                          <a:schemeClr val="dk1"/>
                        </a:solidFill>
                      </a:endParaRPr>
                    </a:p>
                  </a:txBody>
                  <a:tcPr marL="121900" marR="121900" marT="121900" marB="121900"/>
                </a:tc>
                <a:tc>
                  <a:txBody>
                    <a:bodyPr/>
                    <a:lstStyle/>
                    <a:p>
                      <a:pPr marL="0" lvl="0" indent="0" algn="l" rtl="0">
                        <a:spcBef>
                          <a:spcPts val="0"/>
                        </a:spcBef>
                        <a:spcAft>
                          <a:spcPts val="0"/>
                        </a:spcAft>
                        <a:buNone/>
                      </a:pPr>
                      <a:r>
                        <a:rPr sz="2400" dirty="0"/>
                        <a:t>07:10</a:t>
                      </a:r>
                    </a:p>
                  </a:txBody>
                  <a:tcPr marL="121900" marR="121900" marT="121900" marB="121900"/>
                </a:tc>
                <a:extLst>
                  <a:ext uri="{0D108BD9-81ED-4DB2-BD59-A6C34878D82A}">
                    <a16:rowId xmlns:a16="http://schemas.microsoft.com/office/drawing/2014/main" val="10001"/>
                  </a:ext>
                </a:extLst>
              </a:tr>
            </a:tbl>
          </a:graphicData>
        </a:graphic>
      </p:graphicFrame>
      <p:sp>
        <p:nvSpPr>
          <p:cNvPr id="56" name="Google Shape;56;p13"/>
          <p:cNvSpPr txBox="1"/>
          <p:nvPr/>
        </p:nvSpPr>
        <p:spPr>
          <a:xfrm>
            <a:off x="1920233" y="3011068"/>
            <a:ext cx="9056000" cy="759078"/>
          </a:xfrm>
          <a:prstGeom prst="rect">
            <a:avLst/>
          </a:prstGeom>
          <a:noFill/>
          <a:ln>
            <a:noFill/>
          </a:ln>
        </p:spPr>
        <p:txBody>
          <a:bodyPr spcFirstLastPara="1" wrap="square" lIns="121900" tIns="121900" rIns="121900" bIns="121900" anchor="t" anchorCtr="0">
            <a:spAutoFit/>
          </a:bodyPr>
          <a:lstStyle/>
          <a:p>
            <a:r>
              <a:rPr lang="es" sz="3333" dirty="0"/>
              <a:t>Seminario de Sistemas 1 [B]</a:t>
            </a:r>
            <a:endParaRPr sz="3333" dirty="0"/>
          </a:p>
        </p:txBody>
      </p:sp>
      <p:sp>
        <p:nvSpPr>
          <p:cNvPr id="57" name="Google Shape;57;p13"/>
          <p:cNvSpPr txBox="1"/>
          <p:nvPr/>
        </p:nvSpPr>
        <p:spPr>
          <a:xfrm>
            <a:off x="2371600" y="3867668"/>
            <a:ext cx="7448800" cy="656614"/>
          </a:xfrm>
          <a:prstGeom prst="rect">
            <a:avLst/>
          </a:prstGeom>
          <a:noFill/>
          <a:ln>
            <a:noFill/>
          </a:ln>
        </p:spPr>
        <p:txBody>
          <a:bodyPr spcFirstLastPara="1" wrap="square" lIns="121900" tIns="121900" rIns="121900" bIns="121900" anchor="t" anchorCtr="0">
            <a:spAutoFit/>
          </a:bodyPr>
          <a:lstStyle/>
          <a:p>
            <a:r>
              <a:rPr lang="es" sz="2667" dirty="0"/>
              <a:t>Luis Enrique Rivera Najera</a:t>
            </a:r>
            <a:endParaRPr sz="266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F69CE29E-E1A7-D8ED-EAD5-1AB4FDB10EC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231D4B7-0201-A395-612E-093CF74C9AE2}"/>
              </a:ext>
            </a:extLst>
          </p:cNvPr>
          <p:cNvSpPr txBox="1"/>
          <p:nvPr/>
        </p:nvSpPr>
        <p:spPr>
          <a:xfrm>
            <a:off x="5753843" y="1859338"/>
            <a:ext cx="5914238" cy="3139321"/>
          </a:xfrm>
          <a:prstGeom prst="rect">
            <a:avLst/>
          </a:prstGeom>
          <a:noFill/>
        </p:spPr>
        <p:txBody>
          <a:bodyPr wrap="square" rtlCol="0">
            <a:spAutoFit/>
          </a:bodyPr>
          <a:lstStyle/>
          <a:p>
            <a:r>
              <a:rPr lang="es-MX" dirty="0">
                <a:solidFill>
                  <a:schemeClr val="bg1"/>
                </a:solidFill>
                <a:latin typeface="Abadi" panose="020F0502020204030204" pitchFamily="34" charset="0"/>
              </a:rPr>
              <a:t>Personalizado: permite definir cómo se traducen los</a:t>
            </a:r>
          </a:p>
          <a:p>
            <a:r>
              <a:rPr lang="es-MX" dirty="0">
                <a:solidFill>
                  <a:schemeClr val="bg1"/>
                </a:solidFill>
                <a:latin typeface="Abadi" panose="020F0502020204030204" pitchFamily="34" charset="0"/>
              </a:rPr>
              <a:t>nombres de marca, caracteres y modelo y otros</a:t>
            </a:r>
          </a:p>
          <a:p>
            <a:r>
              <a:rPr lang="es-MX" dirty="0">
                <a:solidFill>
                  <a:schemeClr val="bg1"/>
                </a:solidFill>
                <a:latin typeface="Abadi" panose="020F0502020204030204" pitchFamily="34" charset="0"/>
              </a:rPr>
              <a:t>términos únicos usando la característica </a:t>
            </a:r>
            <a:r>
              <a:rPr lang="es-MX" dirty="0" err="1">
                <a:solidFill>
                  <a:schemeClr val="bg1"/>
                </a:solidFill>
                <a:latin typeface="Abadi" panose="020F0502020204030204" pitchFamily="34" charset="0"/>
              </a:rPr>
              <a:t>Custom</a:t>
            </a:r>
            <a:endParaRPr lang="es-MX" dirty="0">
              <a:solidFill>
                <a:schemeClr val="bg1"/>
              </a:solidFill>
              <a:latin typeface="Abadi" panose="020F0502020204030204" pitchFamily="34" charset="0"/>
            </a:endParaRPr>
          </a:p>
          <a:p>
            <a:r>
              <a:rPr lang="es-MX" dirty="0" err="1">
                <a:solidFill>
                  <a:schemeClr val="bg1"/>
                </a:solidFill>
                <a:latin typeface="Abadi" panose="020F0502020204030204" pitchFamily="34" charset="0"/>
              </a:rPr>
              <a:t>Terminology</a:t>
            </a:r>
            <a:r>
              <a:rPr lang="es-MX" dirty="0">
                <a:solidFill>
                  <a:schemeClr val="bg1"/>
                </a:solidFill>
                <a:latin typeface="Abadi" panose="020F0502020204030204" pitchFamily="34" charset="0"/>
              </a:rPr>
              <a:t>.</a:t>
            </a:r>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a:t>
            </a:r>
          </a:p>
          <a:p>
            <a:r>
              <a:rPr lang="es-MX" dirty="0">
                <a:solidFill>
                  <a:schemeClr val="bg1"/>
                </a:solidFill>
                <a:latin typeface="Abadi" panose="020F0502020204030204" pitchFamily="34" charset="0"/>
              </a:rPr>
              <a:t>Escalable: escala fácilmente a medida que crece su</a:t>
            </a:r>
          </a:p>
          <a:p>
            <a:r>
              <a:rPr lang="es-MX" dirty="0">
                <a:solidFill>
                  <a:schemeClr val="bg1"/>
                </a:solidFill>
                <a:latin typeface="Abadi" panose="020F0502020204030204" pitchFamily="34" charset="0"/>
              </a:rPr>
              <a:t>traducción. El servicio ofrece continuamente</a:t>
            </a:r>
          </a:p>
          <a:p>
            <a:r>
              <a:rPr lang="es-MX" dirty="0">
                <a:solidFill>
                  <a:schemeClr val="bg1"/>
                </a:solidFill>
                <a:latin typeface="Abadi" panose="020F0502020204030204" pitchFamily="34" charset="0"/>
              </a:rPr>
              <a:t>traducciones de forma rápida y fiable,</a:t>
            </a:r>
          </a:p>
          <a:p>
            <a:r>
              <a:rPr lang="es-MX" dirty="0">
                <a:solidFill>
                  <a:schemeClr val="bg1"/>
                </a:solidFill>
                <a:latin typeface="Abadi" panose="020F0502020204030204" pitchFamily="34" charset="0"/>
              </a:rPr>
              <a:t>independientemente de la cantidad de traducciones</a:t>
            </a:r>
          </a:p>
          <a:p>
            <a:r>
              <a:rPr lang="es-MX" dirty="0">
                <a:solidFill>
                  <a:schemeClr val="bg1"/>
                </a:solidFill>
                <a:latin typeface="Abadi" panose="020F0502020204030204" pitchFamily="34" charset="0"/>
              </a:rPr>
              <a:t>que solicite.</a:t>
            </a:r>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a:t>
            </a:r>
          </a:p>
        </p:txBody>
      </p:sp>
      <p:sp>
        <p:nvSpPr>
          <p:cNvPr id="5" name="CuadroTexto 4">
            <a:extLst>
              <a:ext uri="{FF2B5EF4-FFF2-40B4-BE49-F238E27FC236}">
                <a16:creationId xmlns:a16="http://schemas.microsoft.com/office/drawing/2014/main" id="{5F6E1C6F-C9CC-1721-F155-8F77260A4FB3}"/>
              </a:ext>
            </a:extLst>
          </p:cNvPr>
          <p:cNvSpPr txBox="1"/>
          <p:nvPr/>
        </p:nvSpPr>
        <p:spPr>
          <a:xfrm>
            <a:off x="523919" y="3044279"/>
            <a:ext cx="4584976"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Beneficios</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2004692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7F0E218-783F-AA3D-1861-3234B13B642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0E25B217-8A93-4D75-72EE-E04F34B5B471}"/>
              </a:ext>
            </a:extLst>
          </p:cNvPr>
          <p:cNvSpPr txBox="1"/>
          <p:nvPr/>
        </p:nvSpPr>
        <p:spPr>
          <a:xfrm>
            <a:off x="577512" y="2705725"/>
            <a:ext cx="4195567"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Amazon </a:t>
            </a:r>
          </a:p>
          <a:p>
            <a:pPr algn="ctr"/>
            <a:r>
              <a:rPr lang="en-US" sz="4400" dirty="0">
                <a:solidFill>
                  <a:schemeClr val="bg1"/>
                </a:solidFill>
                <a:latin typeface="Abadi" panose="020B0604020104020204" pitchFamily="34" charset="0"/>
              </a:rPr>
              <a:t>Cognito</a:t>
            </a:r>
          </a:p>
        </p:txBody>
      </p:sp>
      <p:pic>
        <p:nvPicPr>
          <p:cNvPr id="4" name="Imagen 3">
            <a:extLst>
              <a:ext uri="{FF2B5EF4-FFF2-40B4-BE49-F238E27FC236}">
                <a16:creationId xmlns:a16="http://schemas.microsoft.com/office/drawing/2014/main" id="{3046C278-5FFD-107E-11FC-6C1B9289CBAC}"/>
              </a:ext>
            </a:extLst>
          </p:cNvPr>
          <p:cNvPicPr>
            <a:picLocks noChangeAspect="1"/>
          </p:cNvPicPr>
          <p:nvPr/>
        </p:nvPicPr>
        <p:blipFill>
          <a:blip r:embed="rId2"/>
          <a:stretch>
            <a:fillRect/>
          </a:stretch>
        </p:blipFill>
        <p:spPr>
          <a:xfrm>
            <a:off x="5643781" y="1700212"/>
            <a:ext cx="4629150" cy="3457575"/>
          </a:xfrm>
          <a:prstGeom prst="rect">
            <a:avLst/>
          </a:prstGeom>
        </p:spPr>
      </p:pic>
    </p:spTree>
    <p:extLst>
      <p:ext uri="{BB962C8B-B14F-4D97-AF65-F5344CB8AC3E}">
        <p14:creationId xmlns:p14="http://schemas.microsoft.com/office/powerpoint/2010/main" val="173024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2C17B50-E0BF-421E-3993-CAEFDF64C49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9F77DF0-C951-0DC3-DE28-5AF07ABE233B}"/>
              </a:ext>
            </a:extLst>
          </p:cNvPr>
          <p:cNvSpPr txBox="1"/>
          <p:nvPr/>
        </p:nvSpPr>
        <p:spPr>
          <a:xfrm>
            <a:off x="1167716" y="2551837"/>
            <a:ext cx="4195646" cy="1754326"/>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latin typeface="Abadi" panose="020F0502020204030204" pitchFamily="34" charset="0"/>
              </a:rPr>
              <a:t>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permite, de manera rápida y sencilla, incorporar a sus aplicaciones web y dispositivos móviles funcionalidades como el control de acceso, la inscripción y el inicio de sesión de los usuarios.</a:t>
            </a:r>
          </a:p>
        </p:txBody>
      </p:sp>
      <p:sp>
        <p:nvSpPr>
          <p:cNvPr id="5" name="CuadroTexto 4">
            <a:extLst>
              <a:ext uri="{FF2B5EF4-FFF2-40B4-BE49-F238E27FC236}">
                <a16:creationId xmlns:a16="http://schemas.microsoft.com/office/drawing/2014/main" id="{15B689F9-81BF-50D9-1986-A0E4FEE1FD10}"/>
              </a:ext>
            </a:extLst>
          </p:cNvPr>
          <p:cNvSpPr txBox="1"/>
          <p:nvPr/>
        </p:nvSpPr>
        <p:spPr>
          <a:xfrm>
            <a:off x="154870" y="546753"/>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Cognito?</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41CCC5F4-48B3-C598-C5B9-5C90179DBD66}"/>
              </a:ext>
            </a:extLst>
          </p:cNvPr>
          <p:cNvPicPr>
            <a:picLocks noChangeAspect="1"/>
          </p:cNvPicPr>
          <p:nvPr/>
        </p:nvPicPr>
        <p:blipFill>
          <a:blip r:embed="rId2"/>
          <a:stretch>
            <a:fillRect/>
          </a:stretch>
        </p:blipFill>
        <p:spPr>
          <a:xfrm>
            <a:off x="7375714" y="1481874"/>
            <a:ext cx="3228975" cy="3752850"/>
          </a:xfrm>
          <a:prstGeom prst="rect">
            <a:avLst/>
          </a:prstGeom>
        </p:spPr>
      </p:pic>
    </p:spTree>
    <p:extLst>
      <p:ext uri="{BB962C8B-B14F-4D97-AF65-F5344CB8AC3E}">
        <p14:creationId xmlns:p14="http://schemas.microsoft.com/office/powerpoint/2010/main" val="332208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7D359CE-49E4-6064-161D-082AA2B2C1CE}"/>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77B823C7-30DC-DAF1-5890-ECA8C671AC9D}"/>
              </a:ext>
            </a:extLst>
          </p:cNvPr>
          <p:cNvSpPr txBox="1"/>
          <p:nvPr/>
        </p:nvSpPr>
        <p:spPr>
          <a:xfrm>
            <a:off x="1392572" y="2182722"/>
            <a:ext cx="9018165" cy="2862322"/>
          </a:xfrm>
          <a:prstGeom prst="rect">
            <a:avLst/>
          </a:prstGeom>
          <a:noFill/>
        </p:spPr>
        <p:txBody>
          <a:bodyPr wrap="square" rtlCol="0">
            <a:spAutoFit/>
          </a:bodyPr>
          <a:lstStyle/>
          <a:p>
            <a:r>
              <a:rPr lang="es-MX" dirty="0">
                <a:solidFill>
                  <a:schemeClr val="bg1"/>
                </a:solidFill>
                <a:latin typeface="Abadi" panose="020F0502020204030204" pitchFamily="34" charset="0"/>
              </a:rPr>
              <a:t>Directorio de usuarios seguro y escalable: Los grupos de usuarios de 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le</a:t>
            </a:r>
          </a:p>
          <a:p>
            <a:r>
              <a:rPr lang="es-MX" dirty="0">
                <a:solidFill>
                  <a:schemeClr val="bg1"/>
                </a:solidFill>
                <a:latin typeface="Abadi" panose="020F0502020204030204" pitchFamily="34" charset="0"/>
              </a:rPr>
              <a:t>ofrecen un directorio de usuarios seguro con capacidad de escalado para gestionar</a:t>
            </a:r>
          </a:p>
          <a:p>
            <a:r>
              <a:rPr lang="es-MX" dirty="0">
                <a:solidFill>
                  <a:schemeClr val="bg1"/>
                </a:solidFill>
                <a:latin typeface="Abadi" panose="020F0502020204030204" pitchFamily="34" charset="0"/>
              </a:rPr>
              <a:t>cientos de millones de usuarios. Como servicio completamente administrado, los grupos</a:t>
            </a:r>
          </a:p>
          <a:p>
            <a:r>
              <a:rPr lang="es-MX" dirty="0">
                <a:solidFill>
                  <a:schemeClr val="bg1"/>
                </a:solidFill>
                <a:latin typeface="Abadi" panose="020F0502020204030204" pitchFamily="34" charset="0"/>
              </a:rPr>
              <a:t>de usuarios son fáciles de configurar y no presentan las complicaciones propias de la</a:t>
            </a:r>
          </a:p>
          <a:p>
            <a:r>
              <a:rPr lang="es-MX" dirty="0">
                <a:solidFill>
                  <a:schemeClr val="bg1"/>
                </a:solidFill>
                <a:latin typeface="Abadi" panose="020F0502020204030204" pitchFamily="34" charset="0"/>
              </a:rPr>
              <a:t>instalación de una infraestructura de servidores.</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Federación de identidades sociales y empresariales: Con 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 los usuarios</a:t>
            </a:r>
          </a:p>
          <a:p>
            <a:r>
              <a:rPr lang="es-MX" dirty="0">
                <a:solidFill>
                  <a:schemeClr val="bg1"/>
                </a:solidFill>
                <a:latin typeface="Abadi" panose="020F0502020204030204" pitchFamily="34" charset="0"/>
              </a:rPr>
              <a:t>pueden iniciar sesión mediante proveedores de identidades sociales, como Google,</a:t>
            </a:r>
          </a:p>
          <a:p>
            <a:r>
              <a:rPr lang="es-MX" dirty="0">
                <a:solidFill>
                  <a:schemeClr val="bg1"/>
                </a:solidFill>
                <a:latin typeface="Abadi" panose="020F0502020204030204" pitchFamily="34" charset="0"/>
              </a:rPr>
              <a:t>Facebook y Amazon, y mediante proveedores de identidades empresariales, como</a:t>
            </a:r>
          </a:p>
          <a:p>
            <a:r>
              <a:rPr lang="es-MX" dirty="0">
                <a:solidFill>
                  <a:schemeClr val="bg1"/>
                </a:solidFill>
                <a:latin typeface="Abadi" panose="020F0502020204030204" pitchFamily="34" charset="0"/>
              </a:rPr>
              <a:t>Microsoft Active </a:t>
            </a:r>
            <a:r>
              <a:rPr lang="es-MX" dirty="0" err="1">
                <a:solidFill>
                  <a:schemeClr val="bg1"/>
                </a:solidFill>
                <a:latin typeface="Abadi" panose="020F0502020204030204" pitchFamily="34" charset="0"/>
              </a:rPr>
              <a:t>Directory</a:t>
            </a:r>
            <a:r>
              <a:rPr lang="es-MX" dirty="0">
                <a:solidFill>
                  <a:schemeClr val="bg1"/>
                </a:solidFill>
                <a:latin typeface="Abadi" panose="020F0502020204030204" pitchFamily="34" charset="0"/>
              </a:rPr>
              <a:t> a través de SAML.</a:t>
            </a:r>
          </a:p>
        </p:txBody>
      </p:sp>
      <p:sp>
        <p:nvSpPr>
          <p:cNvPr id="5" name="CuadroTexto 4">
            <a:extLst>
              <a:ext uri="{FF2B5EF4-FFF2-40B4-BE49-F238E27FC236}">
                <a16:creationId xmlns:a16="http://schemas.microsoft.com/office/drawing/2014/main" id="{A0B18257-4E3D-2171-0ACC-5C8A9C9E06FD}"/>
              </a:ext>
            </a:extLst>
          </p:cNvPr>
          <p:cNvSpPr txBox="1"/>
          <p:nvPr/>
        </p:nvSpPr>
        <p:spPr>
          <a:xfrm>
            <a:off x="2790986" y="747661"/>
            <a:ext cx="6221338"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Características</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2567385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701762BA-EFC5-F629-CBD4-69B80452EA8A}"/>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A2AD9F6-E88B-83DC-B24A-580AB0C39518}"/>
              </a:ext>
            </a:extLst>
          </p:cNvPr>
          <p:cNvSpPr txBox="1"/>
          <p:nvPr/>
        </p:nvSpPr>
        <p:spPr>
          <a:xfrm>
            <a:off x="1392572" y="2182722"/>
            <a:ext cx="9018165" cy="2585323"/>
          </a:xfrm>
          <a:prstGeom prst="rect">
            <a:avLst/>
          </a:prstGeom>
          <a:noFill/>
        </p:spPr>
        <p:txBody>
          <a:bodyPr wrap="square" rtlCol="0">
            <a:spAutoFit/>
          </a:bodyPr>
          <a:lstStyle/>
          <a:p>
            <a:r>
              <a:rPr lang="es-MX" dirty="0">
                <a:solidFill>
                  <a:schemeClr val="bg1"/>
                </a:solidFill>
                <a:latin typeface="Abadi" panose="020F0502020204030204" pitchFamily="34" charset="0"/>
              </a:rPr>
              <a:t>Autenticación basada en estándares Los grupos de usuarios de 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son un</a:t>
            </a:r>
          </a:p>
          <a:p>
            <a:r>
              <a:rPr lang="es-MX" dirty="0">
                <a:solidFill>
                  <a:schemeClr val="bg1"/>
                </a:solidFill>
                <a:latin typeface="Abadi" panose="020F0502020204030204" pitchFamily="34" charset="0"/>
              </a:rPr>
              <a:t>proveedor de identidades basado en estándares y, como tal, admiten estándares de</a:t>
            </a:r>
          </a:p>
          <a:p>
            <a:r>
              <a:rPr lang="es-MX" dirty="0">
                <a:solidFill>
                  <a:schemeClr val="bg1"/>
                </a:solidFill>
                <a:latin typeface="Abadi" panose="020F0502020204030204" pitchFamily="34" charset="0"/>
              </a:rPr>
              <a:t>administración de accesos e identidades, como </a:t>
            </a:r>
            <a:r>
              <a:rPr lang="es-MX" dirty="0" err="1">
                <a:solidFill>
                  <a:schemeClr val="bg1"/>
                </a:solidFill>
                <a:latin typeface="Abadi" panose="020F0502020204030204" pitchFamily="34" charset="0"/>
              </a:rPr>
              <a:t>Oauth</a:t>
            </a:r>
            <a:r>
              <a:rPr lang="es-MX" dirty="0">
                <a:solidFill>
                  <a:schemeClr val="bg1"/>
                </a:solidFill>
                <a:latin typeface="Abadi" panose="020F0502020204030204" pitchFamily="34" charset="0"/>
              </a:rPr>
              <a:t> 2 0 SAML 2 0 y </a:t>
            </a:r>
            <a:r>
              <a:rPr lang="es-MX" dirty="0" err="1">
                <a:solidFill>
                  <a:schemeClr val="bg1"/>
                </a:solidFill>
                <a:latin typeface="Abadi" panose="020F0502020204030204" pitchFamily="34" charset="0"/>
              </a:rPr>
              <a:t>OpenID</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Connect</a:t>
            </a:r>
            <a:r>
              <a:rPr lang="es-MX" dirty="0">
                <a:solidFill>
                  <a:schemeClr val="bg1"/>
                </a:solidFill>
                <a:latin typeface="Abadi" panose="020F0502020204030204" pitchFamily="34" charset="0"/>
              </a:rPr>
              <a:t>.</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Seguridad para sus aplicaciones y usuarios: 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admite el sistema de</a:t>
            </a:r>
          </a:p>
          <a:p>
            <a:r>
              <a:rPr lang="es-MX" dirty="0">
                <a:solidFill>
                  <a:schemeClr val="bg1"/>
                </a:solidFill>
                <a:latin typeface="Abadi" panose="020F0502020204030204" pitchFamily="34" charset="0"/>
              </a:rPr>
              <a:t>seguridad Multi Factor </a:t>
            </a:r>
            <a:r>
              <a:rPr lang="es-MX" dirty="0" err="1">
                <a:solidFill>
                  <a:schemeClr val="bg1"/>
                </a:solidFill>
                <a:latin typeface="Abadi" panose="020F0502020204030204" pitchFamily="34" charset="0"/>
              </a:rPr>
              <a:t>Authentication</a:t>
            </a:r>
            <a:r>
              <a:rPr lang="es-MX" dirty="0">
                <a:solidFill>
                  <a:schemeClr val="bg1"/>
                </a:solidFill>
                <a:latin typeface="Abadi" panose="020F0502020204030204" pitchFamily="34" charset="0"/>
              </a:rPr>
              <a:t> y el cifrado de datos en tránsito y en reposo.</a:t>
            </a:r>
          </a:p>
          <a:p>
            <a:r>
              <a:rPr lang="es-MX" dirty="0">
                <a:solidFill>
                  <a:schemeClr val="bg1"/>
                </a:solidFill>
                <a:latin typeface="Abadi" panose="020F0502020204030204" pitchFamily="34" charset="0"/>
              </a:rPr>
              <a:t>Amazon </a:t>
            </a:r>
            <a:r>
              <a:rPr lang="es-MX" dirty="0" err="1">
                <a:solidFill>
                  <a:schemeClr val="bg1"/>
                </a:solidFill>
                <a:latin typeface="Abadi" panose="020F0502020204030204" pitchFamily="34" charset="0"/>
              </a:rPr>
              <a:t>Cognito</a:t>
            </a:r>
            <a:r>
              <a:rPr lang="es-MX" dirty="0">
                <a:solidFill>
                  <a:schemeClr val="bg1"/>
                </a:solidFill>
                <a:latin typeface="Abadi" panose="020F0502020204030204" pitchFamily="34" charset="0"/>
              </a:rPr>
              <a:t> reúne las condiciones establecidas por HIPAA y cumple con los</a:t>
            </a:r>
          </a:p>
          <a:p>
            <a:r>
              <a:rPr lang="es-MX" dirty="0">
                <a:solidFill>
                  <a:schemeClr val="bg1"/>
                </a:solidFill>
                <a:latin typeface="Abadi" panose="020F0502020204030204" pitchFamily="34" charset="0"/>
              </a:rPr>
              <a:t>requisitos de las normas PCI DSS, SOC, ISO/IEC 27001, ISO/IEC 27017, ISO/IEC 27018 e ISO 9001</a:t>
            </a:r>
          </a:p>
        </p:txBody>
      </p:sp>
      <p:sp>
        <p:nvSpPr>
          <p:cNvPr id="5" name="CuadroTexto 4">
            <a:extLst>
              <a:ext uri="{FF2B5EF4-FFF2-40B4-BE49-F238E27FC236}">
                <a16:creationId xmlns:a16="http://schemas.microsoft.com/office/drawing/2014/main" id="{4B9BB425-17CE-5690-BC1D-F2F1D74B903D}"/>
              </a:ext>
            </a:extLst>
          </p:cNvPr>
          <p:cNvSpPr txBox="1"/>
          <p:nvPr/>
        </p:nvSpPr>
        <p:spPr>
          <a:xfrm>
            <a:off x="2790986" y="747661"/>
            <a:ext cx="6221338"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Características</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197169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1E2CD0F0-A081-83C1-585F-FA4C403436F8}"/>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0FAF55-B2A5-EA61-FF90-938825CB5E7B}"/>
              </a:ext>
            </a:extLst>
          </p:cNvPr>
          <p:cNvSpPr txBox="1"/>
          <p:nvPr/>
        </p:nvSpPr>
        <p:spPr>
          <a:xfrm>
            <a:off x="6681217" y="3046625"/>
            <a:ext cx="3122971" cy="769441"/>
          </a:xfrm>
          <a:prstGeom prst="rect">
            <a:avLst/>
          </a:prstGeom>
          <a:noFill/>
        </p:spPr>
        <p:txBody>
          <a:bodyPr wrap="none" rtlCol="0">
            <a:spAutoFit/>
          </a:bodyPr>
          <a:lstStyle/>
          <a:p>
            <a:r>
              <a:rPr lang="en-US" sz="4400" dirty="0">
                <a:solidFill>
                  <a:schemeClr val="bg1"/>
                </a:solidFill>
                <a:latin typeface="Abadi" panose="020B0604020104020204" pitchFamily="34" charset="0"/>
              </a:rPr>
              <a:t>Amazon Lex</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A2DC95FB-6489-C939-BB94-6160C44A990D}"/>
              </a:ext>
            </a:extLst>
          </p:cNvPr>
          <p:cNvPicPr>
            <a:picLocks noChangeAspect="1"/>
          </p:cNvPicPr>
          <p:nvPr/>
        </p:nvPicPr>
        <p:blipFill>
          <a:blip r:embed="rId2"/>
          <a:stretch>
            <a:fillRect/>
          </a:stretch>
        </p:blipFill>
        <p:spPr>
          <a:xfrm>
            <a:off x="442300" y="785812"/>
            <a:ext cx="5267325" cy="5286375"/>
          </a:xfrm>
          <a:prstGeom prst="rect">
            <a:avLst/>
          </a:prstGeom>
        </p:spPr>
      </p:pic>
    </p:spTree>
    <p:extLst>
      <p:ext uri="{BB962C8B-B14F-4D97-AF65-F5344CB8AC3E}">
        <p14:creationId xmlns:p14="http://schemas.microsoft.com/office/powerpoint/2010/main" val="312655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EE2841C4-8D54-2909-A48F-8D6242862605}"/>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146EB25-EBDD-936B-BA90-0B305DAD6730}"/>
              </a:ext>
            </a:extLst>
          </p:cNvPr>
          <p:cNvSpPr txBox="1"/>
          <p:nvPr/>
        </p:nvSpPr>
        <p:spPr>
          <a:xfrm>
            <a:off x="765844" y="1547872"/>
            <a:ext cx="5400064" cy="4247317"/>
          </a:xfrm>
          <a:prstGeom prst="rect">
            <a:avLst/>
          </a:prstGeom>
          <a:noFill/>
        </p:spPr>
        <p:txBody>
          <a:bodyPr wrap="square" rtlCol="0">
            <a:spAutoFit/>
          </a:bodyPr>
          <a:lstStyle/>
          <a:p>
            <a:r>
              <a:rPr lang="es-MX" dirty="0">
                <a:solidFill>
                  <a:schemeClr val="bg1"/>
                </a:solidFill>
                <a:latin typeface="Abadi" panose="020F0502020204030204" pitchFamily="34" charset="0"/>
              </a:rPr>
              <a:t>Es un servicio para crear interfaces de conversación con voz y texto en cualquier aplicación. Amazon Lex ofrece las funcionalidades de aprendizaje profundo avanzadas del reconocimiento </a:t>
            </a:r>
            <a:r>
              <a:rPr lang="es-MX" dirty="0" err="1">
                <a:solidFill>
                  <a:schemeClr val="bg1"/>
                </a:solidFill>
                <a:latin typeface="Abadi" panose="020F0502020204030204" pitchFamily="34" charset="0"/>
              </a:rPr>
              <a:t>automatico</a:t>
            </a:r>
            <a:r>
              <a:rPr lang="es-MX" dirty="0">
                <a:solidFill>
                  <a:schemeClr val="bg1"/>
                </a:solidFill>
                <a:latin typeface="Abadi" panose="020F0502020204030204" pitchFamily="34" charset="0"/>
              </a:rPr>
              <a:t> de voz para convertir voz en texto y tecnología de compresión del lenguaje natural para reconocer la intención del texto, lo que permite crear aplicaciones con experiencias de usuario muy interactivas y conversaciones realistas.</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Amazon Lex pone las tecnologías de aprendizaje profundo de Amazon en manos de cualquier desarrollador, lo que permite crear con rapidez y facilidad </a:t>
            </a:r>
            <a:r>
              <a:rPr lang="es-MX" dirty="0" err="1">
                <a:solidFill>
                  <a:schemeClr val="bg1"/>
                </a:solidFill>
                <a:latin typeface="Abadi" panose="020F0502020204030204" pitchFamily="34" charset="0"/>
              </a:rPr>
              <a:t>bots</a:t>
            </a:r>
            <a:r>
              <a:rPr lang="es-MX" dirty="0">
                <a:solidFill>
                  <a:schemeClr val="bg1"/>
                </a:solidFill>
                <a:latin typeface="Abadi" panose="020F0502020204030204" pitchFamily="34" charset="0"/>
              </a:rPr>
              <a:t> de conversación con lenguaje natural sofisticados.</a:t>
            </a:r>
          </a:p>
        </p:txBody>
      </p:sp>
      <p:sp>
        <p:nvSpPr>
          <p:cNvPr id="5" name="CuadroTexto 4">
            <a:extLst>
              <a:ext uri="{FF2B5EF4-FFF2-40B4-BE49-F238E27FC236}">
                <a16:creationId xmlns:a16="http://schemas.microsoft.com/office/drawing/2014/main" id="{E03E9419-F668-F34E-2E18-87E2D3D1B92C}"/>
              </a:ext>
            </a:extLst>
          </p:cNvPr>
          <p:cNvSpPr txBox="1"/>
          <p:nvPr/>
        </p:nvSpPr>
        <p:spPr>
          <a:xfrm>
            <a:off x="552975" y="226594"/>
            <a:ext cx="5543025"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Lex?</a:t>
            </a:r>
            <a:endParaRPr lang="es-GT" sz="4400" dirty="0">
              <a:solidFill>
                <a:schemeClr val="bg1"/>
              </a:solidFill>
              <a:latin typeface="Abadi" panose="020B0604020104020204" pitchFamily="34" charset="0"/>
            </a:endParaRPr>
          </a:p>
        </p:txBody>
      </p:sp>
      <p:pic>
        <p:nvPicPr>
          <p:cNvPr id="2" name="Imagen 1">
            <a:extLst>
              <a:ext uri="{FF2B5EF4-FFF2-40B4-BE49-F238E27FC236}">
                <a16:creationId xmlns:a16="http://schemas.microsoft.com/office/drawing/2014/main" id="{E9BABF40-A031-111C-DB25-9F23C67B3B73}"/>
              </a:ext>
            </a:extLst>
          </p:cNvPr>
          <p:cNvPicPr>
            <a:picLocks noChangeAspect="1"/>
          </p:cNvPicPr>
          <p:nvPr/>
        </p:nvPicPr>
        <p:blipFill>
          <a:blip r:embed="rId2"/>
          <a:stretch>
            <a:fillRect/>
          </a:stretch>
        </p:blipFill>
        <p:spPr>
          <a:xfrm>
            <a:off x="6809545" y="785812"/>
            <a:ext cx="5267325" cy="5286375"/>
          </a:xfrm>
          <a:prstGeom prst="rect">
            <a:avLst/>
          </a:prstGeom>
        </p:spPr>
      </p:pic>
    </p:spTree>
    <p:extLst>
      <p:ext uri="{BB962C8B-B14F-4D97-AF65-F5344CB8AC3E}">
        <p14:creationId xmlns:p14="http://schemas.microsoft.com/office/powerpoint/2010/main" val="348003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FF8B0174-55C5-DEFD-2B98-257B51E165B9}"/>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0C25276-7A51-5FE3-2CE1-BBDC0D2ECB8F}"/>
              </a:ext>
            </a:extLst>
          </p:cNvPr>
          <p:cNvSpPr txBox="1"/>
          <p:nvPr/>
        </p:nvSpPr>
        <p:spPr>
          <a:xfrm>
            <a:off x="4295163" y="1028343"/>
            <a:ext cx="7220124" cy="4801314"/>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latin typeface="Abadi" panose="020F0502020204030204" pitchFamily="34" charset="0"/>
              </a:rPr>
              <a:t>Facilidad de uso proporciona una consola de uso sencillo que lo guía a través del proceso de creación de su propio </a:t>
            </a:r>
            <a:r>
              <a:rPr lang="es-MX" dirty="0" err="1">
                <a:solidFill>
                  <a:schemeClr val="bg1"/>
                </a:solidFill>
                <a:latin typeface="Abadi" panose="020F0502020204030204" pitchFamily="34" charset="0"/>
              </a:rPr>
              <a:t>chatbot</a:t>
            </a:r>
            <a:r>
              <a:rPr lang="es-MX" dirty="0">
                <a:solidFill>
                  <a:schemeClr val="bg1"/>
                </a:solidFill>
                <a:latin typeface="Abadi" panose="020F0502020204030204" pitchFamily="34" charset="0"/>
              </a:rPr>
              <a:t> en cuestión de minutos, lo que le permite crear interfaces de conversación para su aplicación</a:t>
            </a:r>
          </a:p>
          <a:p>
            <a:pPr marL="285750" indent="-285750">
              <a:buFont typeface="Arial" panose="020B0604020202020204" pitchFamily="34" charset="0"/>
              <a:buChar char="•"/>
            </a:pPr>
            <a:endParaRPr lang="en-US"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Implementación y escalado sencillos: puede crear, probar e implementar sus </a:t>
            </a:r>
            <a:r>
              <a:rPr lang="es-MX" dirty="0" err="1">
                <a:solidFill>
                  <a:schemeClr val="bg1"/>
                </a:solidFill>
                <a:latin typeface="Abadi" panose="020F0502020204030204" pitchFamily="34" charset="0"/>
              </a:rPr>
              <a:t>chatbots</a:t>
            </a:r>
            <a:r>
              <a:rPr lang="es-MX" dirty="0">
                <a:solidFill>
                  <a:schemeClr val="bg1"/>
                </a:solidFill>
                <a:latin typeface="Abadi" panose="020F0502020204030204" pitchFamily="34" charset="0"/>
              </a:rPr>
              <a:t> directamente desde la consola de Amazon Lex. Amazon Lex es un servicio totalmente administrado.</a:t>
            </a:r>
          </a:p>
          <a:p>
            <a:pPr marL="285750" indent="-285750">
              <a:buFont typeface="Arial" panose="020B0604020202020204" pitchFamily="34" charset="0"/>
              <a:buChar char="•"/>
            </a:pPr>
            <a:endParaRPr lang="en-US"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Integración incorporada con AWS dispone de integración incorporada con AWS Lambda, AWS </a:t>
            </a:r>
            <a:r>
              <a:rPr lang="es-MX" dirty="0" err="1">
                <a:solidFill>
                  <a:schemeClr val="bg1"/>
                </a:solidFill>
                <a:latin typeface="Abadi" panose="020F0502020204030204" pitchFamily="34" charset="0"/>
              </a:rPr>
              <a:t>MobileHub</a:t>
            </a:r>
            <a:r>
              <a:rPr lang="es-MX" dirty="0">
                <a:solidFill>
                  <a:schemeClr val="bg1"/>
                </a:solidFill>
                <a:latin typeface="Abadi" panose="020F0502020204030204" pitchFamily="34" charset="0"/>
              </a:rPr>
              <a:t> AWS </a:t>
            </a:r>
            <a:r>
              <a:rPr lang="es-MX" dirty="0" err="1">
                <a:solidFill>
                  <a:schemeClr val="bg1"/>
                </a:solidFill>
                <a:latin typeface="Abadi" panose="020F0502020204030204" pitchFamily="34" charset="0"/>
              </a:rPr>
              <a:t>Amplify</a:t>
            </a:r>
            <a:r>
              <a:rPr lang="es-MX" dirty="0">
                <a:solidFill>
                  <a:schemeClr val="bg1"/>
                </a:solidFill>
                <a:latin typeface="Abadi" panose="020F0502020204030204" pitchFamily="34" charset="0"/>
              </a:rPr>
              <a:t> y Amazon </a:t>
            </a:r>
            <a:r>
              <a:rPr lang="es-MX" dirty="0" err="1">
                <a:solidFill>
                  <a:schemeClr val="bg1"/>
                </a:solidFill>
                <a:latin typeface="Abadi" panose="020F0502020204030204" pitchFamily="34" charset="0"/>
              </a:rPr>
              <a:t>CloudWatch</a:t>
            </a:r>
            <a:r>
              <a:rPr lang="es-MX" dirty="0">
                <a:solidFill>
                  <a:schemeClr val="bg1"/>
                </a:solidFill>
                <a:latin typeface="Abadi" panose="020F0502020204030204" pitchFamily="34" charset="0"/>
              </a:rPr>
              <a:t>.</a:t>
            </a:r>
          </a:p>
          <a:p>
            <a:pPr marL="285750" indent="-285750">
              <a:buFont typeface="Arial" panose="020B0604020202020204" pitchFamily="34" charset="0"/>
              <a:buChar char="•"/>
            </a:pPr>
            <a:endParaRPr lang="en-US"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Rentabilidad no conlleva costos anticipados ni cargos mínimos Solo se le cobran las solicitudes de texto o habla realizadas Con la capa gratuita de Amazon Lex, puede probar Amazon Lex fácilmente sin ninguna inversión inicial.</a:t>
            </a:r>
            <a:endParaRPr lang="en-US"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B47CC0B4-2972-8697-947D-FCD708F8D25C}"/>
              </a:ext>
            </a:extLst>
          </p:cNvPr>
          <p:cNvSpPr txBox="1"/>
          <p:nvPr/>
        </p:nvSpPr>
        <p:spPr>
          <a:xfrm>
            <a:off x="-162187" y="3044279"/>
            <a:ext cx="4795727"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Beneficios</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371359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692EEE4B-E39E-746C-7E91-1BD00890440F}"/>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B8974E8-4639-3CBB-4CB2-1EE1EDB81319}"/>
              </a:ext>
            </a:extLst>
          </p:cNvPr>
          <p:cNvSpPr txBox="1"/>
          <p:nvPr/>
        </p:nvSpPr>
        <p:spPr>
          <a:xfrm>
            <a:off x="6681217" y="3046625"/>
            <a:ext cx="3459601" cy="769441"/>
          </a:xfrm>
          <a:prstGeom prst="rect">
            <a:avLst/>
          </a:prstGeom>
          <a:noFill/>
        </p:spPr>
        <p:txBody>
          <a:bodyPr wrap="none" rtlCol="0">
            <a:spAutoFit/>
          </a:bodyPr>
          <a:lstStyle/>
          <a:p>
            <a:r>
              <a:rPr lang="en-US" sz="4400" dirty="0">
                <a:solidFill>
                  <a:schemeClr val="bg1"/>
                </a:solidFill>
                <a:latin typeface="Abadi" panose="020B0604020104020204" pitchFamily="34" charset="0"/>
              </a:rPr>
              <a:t>Amazon Polly</a:t>
            </a:r>
            <a:endParaRPr lang="es-GT" sz="4400" dirty="0">
              <a:solidFill>
                <a:schemeClr val="bg1"/>
              </a:solidFill>
              <a:latin typeface="Abadi" panose="020B0604020104020204" pitchFamily="34" charset="0"/>
            </a:endParaRPr>
          </a:p>
        </p:txBody>
      </p:sp>
      <p:pic>
        <p:nvPicPr>
          <p:cNvPr id="4" name="Imagen 3">
            <a:extLst>
              <a:ext uri="{FF2B5EF4-FFF2-40B4-BE49-F238E27FC236}">
                <a16:creationId xmlns:a16="http://schemas.microsoft.com/office/drawing/2014/main" id="{5B90E792-D9D9-3790-4DF2-365D5AE3DE0D}"/>
              </a:ext>
            </a:extLst>
          </p:cNvPr>
          <p:cNvPicPr>
            <a:picLocks noChangeAspect="1"/>
          </p:cNvPicPr>
          <p:nvPr/>
        </p:nvPicPr>
        <p:blipFill>
          <a:blip r:embed="rId2"/>
          <a:stretch>
            <a:fillRect/>
          </a:stretch>
        </p:blipFill>
        <p:spPr>
          <a:xfrm>
            <a:off x="479483" y="852487"/>
            <a:ext cx="5276850" cy="5153025"/>
          </a:xfrm>
          <a:prstGeom prst="rect">
            <a:avLst/>
          </a:prstGeom>
        </p:spPr>
      </p:pic>
    </p:spTree>
    <p:extLst>
      <p:ext uri="{BB962C8B-B14F-4D97-AF65-F5344CB8AC3E}">
        <p14:creationId xmlns:p14="http://schemas.microsoft.com/office/powerpoint/2010/main" val="502556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7FC6F450-AFF1-F859-E9B4-E7B34086DDEB}"/>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7D01525-E8B1-D844-4249-60C9B2E4B6B0}"/>
              </a:ext>
            </a:extLst>
          </p:cNvPr>
          <p:cNvSpPr txBox="1"/>
          <p:nvPr/>
        </p:nvSpPr>
        <p:spPr>
          <a:xfrm>
            <a:off x="2283202" y="2495828"/>
            <a:ext cx="7625593" cy="2031325"/>
          </a:xfrm>
          <a:prstGeom prst="rect">
            <a:avLst/>
          </a:prstGeom>
          <a:noFill/>
        </p:spPr>
        <p:txBody>
          <a:bodyPr wrap="square" rtlCol="0">
            <a:spAutoFit/>
          </a:bodyPr>
          <a:lstStyle/>
          <a:p>
            <a:r>
              <a:rPr lang="es-MX" dirty="0">
                <a:solidFill>
                  <a:schemeClr val="bg1"/>
                </a:solidFill>
                <a:latin typeface="Abadi" panose="020F0502020204030204" pitchFamily="34" charset="0"/>
              </a:rPr>
              <a:t>Amazon </a:t>
            </a:r>
            <a:r>
              <a:rPr lang="es-MX" dirty="0" err="1">
                <a:solidFill>
                  <a:schemeClr val="bg1"/>
                </a:solidFill>
                <a:latin typeface="Abadi" panose="020F0502020204030204" pitchFamily="34" charset="0"/>
              </a:rPr>
              <a:t>Polly</a:t>
            </a:r>
            <a:r>
              <a:rPr lang="es-MX" dirty="0">
                <a:solidFill>
                  <a:schemeClr val="bg1"/>
                </a:solidFill>
                <a:latin typeface="Abadi" panose="020F0502020204030204" pitchFamily="34" charset="0"/>
              </a:rPr>
              <a:t> es un servicio que convierte texto en voz realista, lo que le permite crear aplicaciones que hablan y crear categorías completamente nuevas de productos habilitados para voz. El servicio Text </a:t>
            </a:r>
            <a:r>
              <a:rPr lang="es-MX" dirty="0" err="1">
                <a:solidFill>
                  <a:schemeClr val="bg1"/>
                </a:solidFill>
                <a:latin typeface="Abadi" panose="020F0502020204030204" pitchFamily="34" charset="0"/>
              </a:rPr>
              <a:t>to</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Speech</a:t>
            </a:r>
            <a:r>
              <a:rPr lang="es-MX" dirty="0">
                <a:solidFill>
                  <a:schemeClr val="bg1"/>
                </a:solidFill>
                <a:latin typeface="Abadi" panose="020F0502020204030204" pitchFamily="34" charset="0"/>
              </a:rPr>
              <a:t> (TTS) de </a:t>
            </a:r>
            <a:r>
              <a:rPr lang="es-MX" dirty="0" err="1">
                <a:solidFill>
                  <a:schemeClr val="bg1"/>
                </a:solidFill>
                <a:latin typeface="Abadi" panose="020F0502020204030204" pitchFamily="34" charset="0"/>
              </a:rPr>
              <a:t>Polly</a:t>
            </a:r>
            <a:r>
              <a:rPr lang="es-MX" dirty="0">
                <a:solidFill>
                  <a:schemeClr val="bg1"/>
                </a:solidFill>
                <a:latin typeface="Abadi" panose="020F0502020204030204" pitchFamily="34" charset="0"/>
              </a:rPr>
              <a:t> utiliza tecnologías avanzadas de aprendizaje profundo para sintetizar el habla humana que suena natural. Con docenas de voces realistas en un amplio conjunto de idiomas, puede crear aplicaciones habilitadas para voz que funcionen en muchos países diferentes.</a:t>
            </a:r>
          </a:p>
        </p:txBody>
      </p:sp>
      <p:sp>
        <p:nvSpPr>
          <p:cNvPr id="5" name="CuadroTexto 4">
            <a:extLst>
              <a:ext uri="{FF2B5EF4-FFF2-40B4-BE49-F238E27FC236}">
                <a16:creationId xmlns:a16="http://schemas.microsoft.com/office/drawing/2014/main" id="{76DF6EC2-E4C5-8FC6-195E-917056D173F7}"/>
              </a:ext>
            </a:extLst>
          </p:cNvPr>
          <p:cNvSpPr txBox="1"/>
          <p:nvPr/>
        </p:nvSpPr>
        <p:spPr>
          <a:xfrm>
            <a:off x="3324487" y="511819"/>
            <a:ext cx="5543025"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Polly?</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37230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pic>
        <p:nvPicPr>
          <p:cNvPr id="4" name="Imagen 3">
            <a:extLst>
              <a:ext uri="{FF2B5EF4-FFF2-40B4-BE49-F238E27FC236}">
                <a16:creationId xmlns:a16="http://schemas.microsoft.com/office/drawing/2014/main" id="{ADA04C7C-FE8B-4C2F-BF2E-CBD501A02DFD}"/>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09610" y="0"/>
            <a:ext cx="10972780" cy="6857988"/>
          </a:xfrm>
          <a:prstGeom prst="rect">
            <a:avLst/>
          </a:prstGeom>
        </p:spPr>
      </p:pic>
      <p:sp>
        <p:nvSpPr>
          <p:cNvPr id="11" name="Rectángulo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GT" dirty="0"/>
          </a:p>
        </p:txBody>
      </p:sp>
      <p:sp>
        <p:nvSpPr>
          <p:cNvPr id="2" name="Título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a:solidFill>
            <a:schemeClr val="bg1"/>
          </a:solidFill>
        </p:spPr>
        <p:txBody>
          <a:bodyPr rtlCol="0">
            <a:normAutofit/>
          </a:bodyPr>
          <a:lstStyle>
            <a:defPPr>
              <a:defRPr lang="es-ES"/>
            </a:defPPr>
          </a:lstStyle>
          <a:p>
            <a:pPr rtl="0"/>
            <a:r>
              <a:rPr lang="es-ES" dirty="0"/>
              <a:t>LAB. SEMINARIO DE SISTEMAS 1</a:t>
            </a:r>
          </a:p>
        </p:txBody>
      </p:sp>
      <p:sp>
        <p:nvSpPr>
          <p:cNvPr id="3" name="Subtítulo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a:solidFill>
            <a:schemeClr val="bg1"/>
          </a:solidFill>
        </p:spPr>
        <p:txBody>
          <a:bodyPr rtlCol="0">
            <a:normAutofit/>
          </a:bodyPr>
          <a:lstStyle>
            <a:defPPr>
              <a:defRPr lang="es-ES"/>
            </a:defPPr>
          </a:lstStyle>
          <a:p>
            <a:pPr rtl="0">
              <a:spcAft>
                <a:spcPts val="600"/>
              </a:spcAft>
            </a:pPr>
            <a:r>
              <a:rPr lang="es-ES" sz="2400" dirty="0">
                <a:solidFill>
                  <a:schemeClr val="tx2">
                    <a:lumMod val="90000"/>
                  </a:schemeClr>
                </a:solidFill>
              </a:rPr>
              <a:t>Laboratorio #7</a:t>
            </a:r>
          </a:p>
        </p:txBody>
      </p:sp>
      <p:sp>
        <p:nvSpPr>
          <p:cNvPr id="13" name="Rectángulo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GT" dirty="0"/>
          </a:p>
        </p:txBody>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B567266F-81AD-157F-78EB-167063B39E3E}"/>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F0011D44-7B92-BCC2-ABA9-7DECCC26FD32}"/>
              </a:ext>
            </a:extLst>
          </p:cNvPr>
          <p:cNvSpPr txBox="1"/>
          <p:nvPr/>
        </p:nvSpPr>
        <p:spPr>
          <a:xfrm>
            <a:off x="2283202" y="2495828"/>
            <a:ext cx="7625593" cy="2585323"/>
          </a:xfrm>
          <a:prstGeom prst="rect">
            <a:avLst/>
          </a:prstGeom>
          <a:noFill/>
        </p:spPr>
        <p:txBody>
          <a:bodyPr wrap="square" rtlCol="0">
            <a:spAutoFit/>
          </a:bodyPr>
          <a:lstStyle/>
          <a:p>
            <a:r>
              <a:rPr lang="es-MX" dirty="0">
                <a:solidFill>
                  <a:schemeClr val="bg1"/>
                </a:solidFill>
                <a:latin typeface="Abadi" panose="020F0502020204030204" pitchFamily="34" charset="0"/>
              </a:rPr>
              <a:t>Además de las voces TTS estándar, Amazon </a:t>
            </a:r>
            <a:r>
              <a:rPr lang="es-MX" dirty="0" err="1">
                <a:solidFill>
                  <a:schemeClr val="bg1"/>
                </a:solidFill>
                <a:latin typeface="Abadi" panose="020F0502020204030204" pitchFamily="34" charset="0"/>
              </a:rPr>
              <a:t>Polly</a:t>
            </a:r>
            <a:r>
              <a:rPr lang="es-MX" dirty="0">
                <a:solidFill>
                  <a:schemeClr val="bg1"/>
                </a:solidFill>
                <a:latin typeface="Abadi" panose="020F0502020204030204" pitchFamily="34" charset="0"/>
              </a:rPr>
              <a:t> ofrece voces Neural Text </a:t>
            </a:r>
            <a:r>
              <a:rPr lang="es-MX" dirty="0" err="1">
                <a:solidFill>
                  <a:schemeClr val="bg1"/>
                </a:solidFill>
                <a:latin typeface="Abadi" panose="020F0502020204030204" pitchFamily="34" charset="0"/>
              </a:rPr>
              <a:t>to</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Speech</a:t>
            </a:r>
            <a:r>
              <a:rPr lang="es-MX" dirty="0">
                <a:solidFill>
                  <a:schemeClr val="bg1"/>
                </a:solidFill>
                <a:latin typeface="Abadi" panose="020F0502020204030204" pitchFamily="34" charset="0"/>
              </a:rPr>
              <a:t> (NTTS) que brindan mejoras avanzadas en la calidad del habla a través de un nuevo enfoque de aprendizaje automático. La tecnología Neural TTS de </a:t>
            </a:r>
            <a:r>
              <a:rPr lang="es-MX" dirty="0" err="1">
                <a:solidFill>
                  <a:schemeClr val="bg1"/>
                </a:solidFill>
                <a:latin typeface="Abadi" panose="020F0502020204030204" pitchFamily="34" charset="0"/>
              </a:rPr>
              <a:t>Polly</a:t>
            </a:r>
            <a:r>
              <a:rPr lang="es-MX" dirty="0">
                <a:solidFill>
                  <a:schemeClr val="bg1"/>
                </a:solidFill>
                <a:latin typeface="Abadi" panose="020F0502020204030204" pitchFamily="34" charset="0"/>
              </a:rPr>
              <a:t> también admite dos estilos de habla que le permiten hacer coincidir mejor el estilo de presentación del orador con la aplicación: un estilo de lectura de presentador de noticias que se adapta a los casos de uso de narración de noticias y un estilo de conversación conversacional que es ideal para bidireccional comunicación como aplicaciones de telefonía.</a:t>
            </a:r>
          </a:p>
        </p:txBody>
      </p:sp>
      <p:sp>
        <p:nvSpPr>
          <p:cNvPr id="5" name="CuadroTexto 4">
            <a:extLst>
              <a:ext uri="{FF2B5EF4-FFF2-40B4-BE49-F238E27FC236}">
                <a16:creationId xmlns:a16="http://schemas.microsoft.com/office/drawing/2014/main" id="{079436E5-3697-22C0-D260-5910601DC1BA}"/>
              </a:ext>
            </a:extLst>
          </p:cNvPr>
          <p:cNvSpPr txBox="1"/>
          <p:nvPr/>
        </p:nvSpPr>
        <p:spPr>
          <a:xfrm>
            <a:off x="3324487" y="511819"/>
            <a:ext cx="5543025"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Polly?</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277985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91DAABF9-EDC5-95D5-A5AF-A29D9FA2F89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E8BFCF9A-B227-FF3A-C795-AEF688368D2D}"/>
              </a:ext>
            </a:extLst>
          </p:cNvPr>
          <p:cNvSpPr txBox="1"/>
          <p:nvPr/>
        </p:nvSpPr>
        <p:spPr>
          <a:xfrm>
            <a:off x="3827590" y="670194"/>
            <a:ext cx="4536819" cy="769441"/>
          </a:xfrm>
          <a:prstGeom prst="rect">
            <a:avLst/>
          </a:prstGeom>
          <a:noFill/>
        </p:spPr>
        <p:txBody>
          <a:bodyPr wrap="none" rtlCol="0">
            <a:spAutoFit/>
          </a:bodyPr>
          <a:lstStyle/>
          <a:p>
            <a:r>
              <a:rPr lang="en-US" sz="4400" dirty="0">
                <a:solidFill>
                  <a:schemeClr val="bg1"/>
                </a:solidFill>
                <a:latin typeface="Abadi" panose="020B0604020104020204" pitchFamily="34" charset="0"/>
              </a:rPr>
              <a:t>Voces </a:t>
            </a:r>
            <a:r>
              <a:rPr lang="en-US" sz="4400" dirty="0" err="1">
                <a:solidFill>
                  <a:schemeClr val="bg1"/>
                </a:solidFill>
                <a:latin typeface="Abadi" panose="020B0604020104020204" pitchFamily="34" charset="0"/>
              </a:rPr>
              <a:t>disponibles</a:t>
            </a:r>
            <a:endParaRPr lang="en-US" sz="4400" dirty="0">
              <a:solidFill>
                <a:schemeClr val="bg1"/>
              </a:solidFill>
              <a:latin typeface="Abadi" panose="020B0604020104020204" pitchFamily="34" charset="0"/>
            </a:endParaRPr>
          </a:p>
        </p:txBody>
      </p:sp>
      <p:pic>
        <p:nvPicPr>
          <p:cNvPr id="4" name="Imagen 3">
            <a:extLst>
              <a:ext uri="{FF2B5EF4-FFF2-40B4-BE49-F238E27FC236}">
                <a16:creationId xmlns:a16="http://schemas.microsoft.com/office/drawing/2014/main" id="{7432A6AA-25F9-8843-74A5-71D816EC2904}"/>
              </a:ext>
            </a:extLst>
          </p:cNvPr>
          <p:cNvPicPr>
            <a:picLocks noChangeAspect="1"/>
          </p:cNvPicPr>
          <p:nvPr/>
        </p:nvPicPr>
        <p:blipFill>
          <a:blip r:embed="rId2"/>
          <a:stretch>
            <a:fillRect/>
          </a:stretch>
        </p:blipFill>
        <p:spPr>
          <a:xfrm>
            <a:off x="795336" y="1831421"/>
            <a:ext cx="10601325" cy="4000500"/>
          </a:xfrm>
          <a:prstGeom prst="rect">
            <a:avLst/>
          </a:prstGeom>
        </p:spPr>
      </p:pic>
    </p:spTree>
    <p:extLst>
      <p:ext uri="{BB962C8B-B14F-4D97-AF65-F5344CB8AC3E}">
        <p14:creationId xmlns:p14="http://schemas.microsoft.com/office/powerpoint/2010/main" val="240812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B79130B2-EAB7-9832-957F-09F82222FC01}"/>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5A3A31E-FC95-CCA9-0C13-2563F5914C55}"/>
              </a:ext>
            </a:extLst>
          </p:cNvPr>
          <p:cNvSpPr txBox="1"/>
          <p:nvPr/>
        </p:nvSpPr>
        <p:spPr>
          <a:xfrm>
            <a:off x="4367001" y="695361"/>
            <a:ext cx="3457998" cy="769441"/>
          </a:xfrm>
          <a:prstGeom prst="rect">
            <a:avLst/>
          </a:prstGeom>
          <a:noFill/>
        </p:spPr>
        <p:txBody>
          <a:bodyPr wrap="none" rtlCol="0">
            <a:spAutoFit/>
          </a:bodyPr>
          <a:lstStyle/>
          <a:p>
            <a:r>
              <a:rPr lang="en-US" sz="4400" dirty="0" err="1">
                <a:solidFill>
                  <a:schemeClr val="bg1"/>
                </a:solidFill>
                <a:latin typeface="Abadi" panose="020B0604020104020204" pitchFamily="34" charset="0"/>
              </a:rPr>
              <a:t>Capa</a:t>
            </a:r>
            <a:r>
              <a:rPr lang="en-US" sz="4400" dirty="0">
                <a:solidFill>
                  <a:schemeClr val="bg1"/>
                </a:solidFill>
                <a:latin typeface="Abadi" panose="020B0604020104020204" pitchFamily="34" charset="0"/>
              </a:rPr>
              <a:t> </a:t>
            </a:r>
            <a:r>
              <a:rPr lang="en-US" sz="4400" dirty="0" err="1">
                <a:solidFill>
                  <a:schemeClr val="bg1"/>
                </a:solidFill>
                <a:latin typeface="Abadi" panose="020B0604020104020204" pitchFamily="34" charset="0"/>
              </a:rPr>
              <a:t>Gratuita</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41BEC9A9-92A7-C5EF-DF83-A4D5543E50A4}"/>
              </a:ext>
            </a:extLst>
          </p:cNvPr>
          <p:cNvPicPr>
            <a:picLocks noChangeAspect="1"/>
          </p:cNvPicPr>
          <p:nvPr/>
        </p:nvPicPr>
        <p:blipFill>
          <a:blip r:embed="rId2"/>
          <a:stretch>
            <a:fillRect/>
          </a:stretch>
        </p:blipFill>
        <p:spPr>
          <a:xfrm>
            <a:off x="2381250" y="1805555"/>
            <a:ext cx="7429500" cy="4152900"/>
          </a:xfrm>
          <a:prstGeom prst="rect">
            <a:avLst/>
          </a:prstGeom>
        </p:spPr>
      </p:pic>
    </p:spTree>
    <p:extLst>
      <p:ext uri="{BB962C8B-B14F-4D97-AF65-F5344CB8AC3E}">
        <p14:creationId xmlns:p14="http://schemas.microsoft.com/office/powerpoint/2010/main" val="727926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2878822" y="973123"/>
            <a:ext cx="6434356" cy="1200329"/>
          </a:xfrm>
          <a:prstGeom prst="rect">
            <a:avLst/>
          </a:prstGeom>
          <a:noFill/>
        </p:spPr>
        <p:txBody>
          <a:bodyPr wrap="square" rtlCol="0">
            <a:spAutoFit/>
          </a:bodyPr>
          <a:lstStyle/>
          <a:p>
            <a:r>
              <a:rPr lang="en-US" sz="7200" dirty="0" err="1"/>
              <a:t>Ejemplo</a:t>
            </a:r>
            <a:r>
              <a:rPr lang="en-US" sz="7200" dirty="0"/>
              <a:t> </a:t>
            </a:r>
            <a:r>
              <a:rPr lang="en-US" sz="7200" dirty="0" err="1"/>
              <a:t>Practico</a:t>
            </a:r>
            <a:endParaRPr lang="es-GT" sz="7200" dirty="0"/>
          </a:p>
        </p:txBody>
      </p:sp>
      <p:pic>
        <p:nvPicPr>
          <p:cNvPr id="3" name="Picture 2" descr="AWS Logo and sign, new logo meaning and history, PNG, SVG">
            <a:extLst>
              <a:ext uri="{FF2B5EF4-FFF2-40B4-BE49-F238E27FC236}">
                <a16:creationId xmlns:a16="http://schemas.microsoft.com/office/drawing/2014/main" id="{D31C251C-9909-6F35-02CA-2205D2E56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029" y="2341605"/>
            <a:ext cx="5745942" cy="363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7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2CB37A56-DC5C-75CF-8957-8ACFDD766F8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1BCC43C-3829-5E24-C1CE-6E1FB110C39C}"/>
              </a:ext>
            </a:extLst>
          </p:cNvPr>
          <p:cNvPicPr>
            <a:picLocks noChangeAspect="1"/>
          </p:cNvPicPr>
          <p:nvPr/>
        </p:nvPicPr>
        <p:blipFill>
          <a:blip r:embed="rId2"/>
          <a:stretch>
            <a:fillRect/>
          </a:stretch>
        </p:blipFill>
        <p:spPr>
          <a:xfrm>
            <a:off x="370676" y="140989"/>
            <a:ext cx="11450648" cy="6420746"/>
          </a:xfrm>
          <a:prstGeom prst="rect">
            <a:avLst/>
          </a:prstGeom>
        </p:spPr>
      </p:pic>
    </p:spTree>
    <p:extLst>
      <p:ext uri="{BB962C8B-B14F-4D97-AF65-F5344CB8AC3E}">
        <p14:creationId xmlns:p14="http://schemas.microsoft.com/office/powerpoint/2010/main" val="199718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2CB37A56-DC5C-75CF-8957-8ACFDD766F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7DFF3F-FF5D-0F6C-B49B-35428BBD0DD9}"/>
              </a:ext>
            </a:extLst>
          </p:cNvPr>
          <p:cNvPicPr>
            <a:picLocks noChangeAspect="1"/>
          </p:cNvPicPr>
          <p:nvPr/>
        </p:nvPicPr>
        <p:blipFill>
          <a:blip r:embed="rId2"/>
          <a:stretch>
            <a:fillRect/>
          </a:stretch>
        </p:blipFill>
        <p:spPr>
          <a:xfrm>
            <a:off x="389728" y="261495"/>
            <a:ext cx="11412543" cy="6335009"/>
          </a:xfrm>
          <a:prstGeom prst="rect">
            <a:avLst/>
          </a:prstGeom>
        </p:spPr>
      </p:pic>
    </p:spTree>
    <p:extLst>
      <p:ext uri="{BB962C8B-B14F-4D97-AF65-F5344CB8AC3E}">
        <p14:creationId xmlns:p14="http://schemas.microsoft.com/office/powerpoint/2010/main" val="177931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2CB37A56-DC5C-75CF-8957-8ACFDD766F8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8452DF0-E9BD-861C-F80B-267E06CAD17F}"/>
              </a:ext>
            </a:extLst>
          </p:cNvPr>
          <p:cNvPicPr>
            <a:picLocks noChangeAspect="1"/>
          </p:cNvPicPr>
          <p:nvPr/>
        </p:nvPicPr>
        <p:blipFill>
          <a:blip r:embed="rId2"/>
          <a:stretch>
            <a:fillRect/>
          </a:stretch>
        </p:blipFill>
        <p:spPr>
          <a:xfrm>
            <a:off x="446886" y="227471"/>
            <a:ext cx="11298227" cy="5868219"/>
          </a:xfrm>
          <a:prstGeom prst="rect">
            <a:avLst/>
          </a:prstGeom>
        </p:spPr>
      </p:pic>
      <p:sp>
        <p:nvSpPr>
          <p:cNvPr id="5" name="TextBox 4">
            <a:extLst>
              <a:ext uri="{FF2B5EF4-FFF2-40B4-BE49-F238E27FC236}">
                <a16:creationId xmlns:a16="http://schemas.microsoft.com/office/drawing/2014/main" id="{7BF84789-9D18-0B85-B4AA-73BF4359517A}"/>
              </a:ext>
            </a:extLst>
          </p:cNvPr>
          <p:cNvSpPr txBox="1"/>
          <p:nvPr/>
        </p:nvSpPr>
        <p:spPr>
          <a:xfrm>
            <a:off x="3555519" y="6261197"/>
            <a:ext cx="5080959" cy="369332"/>
          </a:xfrm>
          <a:prstGeom prst="rect">
            <a:avLst/>
          </a:prstGeom>
          <a:noFill/>
        </p:spPr>
        <p:txBody>
          <a:bodyPr wrap="square" rtlCol="0">
            <a:spAutoFit/>
          </a:bodyPr>
          <a:lstStyle/>
          <a:p>
            <a:r>
              <a:rPr lang="en-US" dirty="0">
                <a:solidFill>
                  <a:schemeClr val="bg1"/>
                </a:solidFill>
              </a:rPr>
              <a:t>FECHA DE ENTREGA 6  DE SEPTIEMBRE 23:59</a:t>
            </a:r>
            <a:endParaRPr lang="es-GT" dirty="0">
              <a:solidFill>
                <a:schemeClr val="bg1"/>
              </a:solidFill>
            </a:endParaRPr>
          </a:p>
        </p:txBody>
      </p:sp>
    </p:spTree>
    <p:extLst>
      <p:ext uri="{BB962C8B-B14F-4D97-AF65-F5344CB8AC3E}">
        <p14:creationId xmlns:p14="http://schemas.microsoft.com/office/powerpoint/2010/main" val="354896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586AC-09FB-C5CA-BDFD-D50F2177E1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BEE0A8-08D7-4B84-1B30-7F2E57704523}"/>
              </a:ext>
            </a:extLst>
          </p:cNvPr>
          <p:cNvSpPr txBox="1"/>
          <p:nvPr/>
        </p:nvSpPr>
        <p:spPr>
          <a:xfrm>
            <a:off x="2734812" y="1720840"/>
            <a:ext cx="6996417" cy="3416320"/>
          </a:xfrm>
          <a:prstGeom prst="rect">
            <a:avLst/>
          </a:prstGeom>
          <a:noFill/>
        </p:spPr>
        <p:txBody>
          <a:bodyPr wrap="square" rtlCol="0">
            <a:spAutoFit/>
          </a:bodyPr>
          <a:lstStyle/>
          <a:p>
            <a:pPr algn="ctr"/>
            <a:r>
              <a:rPr lang="en-US" sz="7200" dirty="0" err="1"/>
              <a:t>Horarios</a:t>
            </a:r>
            <a:r>
              <a:rPr lang="en-US" sz="7200" dirty="0"/>
              <a:t> de </a:t>
            </a:r>
            <a:r>
              <a:rPr lang="en-US" sz="7200" dirty="0" err="1"/>
              <a:t>Calificacion</a:t>
            </a:r>
            <a:r>
              <a:rPr lang="en-US" sz="7200" dirty="0"/>
              <a:t> </a:t>
            </a:r>
            <a:r>
              <a:rPr lang="en-US" sz="7200" dirty="0" err="1"/>
              <a:t>Practica</a:t>
            </a:r>
            <a:r>
              <a:rPr lang="en-US" sz="7200" dirty="0"/>
              <a:t> #1</a:t>
            </a:r>
            <a:endParaRPr lang="es-GT" sz="7200" dirty="0"/>
          </a:p>
        </p:txBody>
      </p:sp>
    </p:spTree>
    <p:extLst>
      <p:ext uri="{BB962C8B-B14F-4D97-AF65-F5344CB8AC3E}">
        <p14:creationId xmlns:p14="http://schemas.microsoft.com/office/powerpoint/2010/main" val="181505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74F30-1E81-0630-F058-1661D1E3EB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975885-8793-FAB1-237D-8F3F4BC6FBC1}"/>
              </a:ext>
            </a:extLst>
          </p:cNvPr>
          <p:cNvSpPr txBox="1"/>
          <p:nvPr/>
        </p:nvSpPr>
        <p:spPr>
          <a:xfrm>
            <a:off x="2768368" y="2274838"/>
            <a:ext cx="6996417" cy="2308324"/>
          </a:xfrm>
          <a:prstGeom prst="rect">
            <a:avLst/>
          </a:prstGeom>
          <a:noFill/>
        </p:spPr>
        <p:txBody>
          <a:bodyPr wrap="square" rtlCol="0">
            <a:spAutoFit/>
          </a:bodyPr>
          <a:lstStyle/>
          <a:p>
            <a:pPr algn="ctr"/>
            <a:r>
              <a:rPr lang="en-US" sz="7200" dirty="0"/>
              <a:t>Hoja de Calificacion#1</a:t>
            </a:r>
            <a:endParaRPr lang="es-GT" sz="7200" dirty="0"/>
          </a:p>
        </p:txBody>
      </p:sp>
    </p:spTree>
    <p:extLst>
      <p:ext uri="{BB962C8B-B14F-4D97-AF65-F5344CB8AC3E}">
        <p14:creationId xmlns:p14="http://schemas.microsoft.com/office/powerpoint/2010/main" val="1061444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3422708" y="2046914"/>
            <a:ext cx="5041784" cy="2308324"/>
          </a:xfrm>
          <a:prstGeom prst="rect">
            <a:avLst/>
          </a:prstGeom>
          <a:noFill/>
        </p:spPr>
        <p:txBody>
          <a:bodyPr wrap="square" rtlCol="0">
            <a:spAutoFit/>
          </a:bodyPr>
          <a:lstStyle/>
          <a:p>
            <a:r>
              <a:rPr lang="en-US" sz="7200" dirty="0" err="1"/>
              <a:t>Dudas</a:t>
            </a:r>
            <a:r>
              <a:rPr lang="en-US" sz="7200" dirty="0"/>
              <a:t> o </a:t>
            </a:r>
            <a:r>
              <a:rPr lang="en-US" sz="7200" dirty="0" err="1"/>
              <a:t>comentarios</a:t>
            </a:r>
            <a:endParaRPr lang="es-GT" sz="7200" dirty="0"/>
          </a:p>
        </p:txBody>
      </p:sp>
    </p:spTree>
    <p:extLst>
      <p:ext uri="{BB962C8B-B14F-4D97-AF65-F5344CB8AC3E}">
        <p14:creationId xmlns:p14="http://schemas.microsoft.com/office/powerpoint/2010/main" val="211477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9689F-1FC0-B631-77FE-D08756E76662}"/>
              </a:ext>
            </a:extLst>
          </p:cNvPr>
          <p:cNvSpPr txBox="1"/>
          <p:nvPr/>
        </p:nvSpPr>
        <p:spPr>
          <a:xfrm>
            <a:off x="2357307" y="3059668"/>
            <a:ext cx="1946246" cy="769441"/>
          </a:xfrm>
          <a:prstGeom prst="rect">
            <a:avLst/>
          </a:prstGeom>
          <a:noFill/>
        </p:spPr>
        <p:txBody>
          <a:bodyPr wrap="square" rtlCol="0">
            <a:spAutoFit/>
          </a:bodyPr>
          <a:lstStyle/>
          <a:p>
            <a:r>
              <a:rPr lang="en-US" sz="4400" dirty="0"/>
              <a:t>Agenda</a:t>
            </a:r>
            <a:endParaRPr lang="es-GT" sz="4400" dirty="0"/>
          </a:p>
        </p:txBody>
      </p:sp>
      <p:sp>
        <p:nvSpPr>
          <p:cNvPr id="3" name="TextBox 2">
            <a:extLst>
              <a:ext uri="{FF2B5EF4-FFF2-40B4-BE49-F238E27FC236}">
                <a16:creationId xmlns:a16="http://schemas.microsoft.com/office/drawing/2014/main" id="{2948C306-4CB0-E16F-2A8F-1F689FD33D9F}"/>
              </a:ext>
            </a:extLst>
          </p:cNvPr>
          <p:cNvSpPr txBox="1"/>
          <p:nvPr/>
        </p:nvSpPr>
        <p:spPr>
          <a:xfrm>
            <a:off x="6467912" y="1582340"/>
            <a:ext cx="3833768" cy="3693319"/>
          </a:xfrm>
          <a:prstGeom prst="rect">
            <a:avLst/>
          </a:prstGeom>
          <a:noFill/>
        </p:spPr>
        <p:txBody>
          <a:bodyPr wrap="square" rtlCol="0">
            <a:spAutoFit/>
          </a:bodyPr>
          <a:lstStyle/>
          <a:p>
            <a:r>
              <a:rPr lang="en-US" dirty="0" err="1"/>
              <a:t>Dudas</a:t>
            </a:r>
            <a:r>
              <a:rPr lang="en-US" dirty="0"/>
              <a:t> y </a:t>
            </a:r>
            <a:r>
              <a:rPr lang="en-US" dirty="0" err="1"/>
              <a:t>comentarios</a:t>
            </a:r>
            <a:r>
              <a:rPr lang="en-US" dirty="0"/>
              <a:t> de la </a:t>
            </a:r>
            <a:r>
              <a:rPr lang="en-US" dirty="0" err="1"/>
              <a:t>clase</a:t>
            </a:r>
            <a:r>
              <a:rPr lang="en-US" dirty="0"/>
              <a:t> anterior</a:t>
            </a:r>
          </a:p>
          <a:p>
            <a:r>
              <a:rPr lang="en-US" dirty="0"/>
              <a:t>---------------------------------------------</a:t>
            </a:r>
          </a:p>
          <a:p>
            <a:r>
              <a:rPr lang="en-US" dirty="0" err="1"/>
              <a:t>Exposiciones</a:t>
            </a:r>
            <a:endParaRPr lang="en-US" dirty="0"/>
          </a:p>
          <a:p>
            <a:r>
              <a:rPr lang="en-US" dirty="0"/>
              <a:t>---------------------------------------------</a:t>
            </a:r>
          </a:p>
          <a:p>
            <a:r>
              <a:rPr lang="en-US" dirty="0"/>
              <a:t>Translate, Cognito, Lex y Polly</a:t>
            </a:r>
          </a:p>
          <a:p>
            <a:r>
              <a:rPr lang="en-US" dirty="0"/>
              <a:t>---------------------------------------------</a:t>
            </a:r>
          </a:p>
          <a:p>
            <a:r>
              <a:rPr lang="en-US" dirty="0" err="1"/>
              <a:t>Ejemplo</a:t>
            </a:r>
            <a:r>
              <a:rPr lang="en-US" dirty="0"/>
              <a:t> </a:t>
            </a:r>
            <a:r>
              <a:rPr lang="en-US" dirty="0" err="1"/>
              <a:t>Practico</a:t>
            </a:r>
            <a:endParaRPr lang="en-US" dirty="0"/>
          </a:p>
          <a:p>
            <a:r>
              <a:rPr lang="en-US" dirty="0"/>
              <a:t>---------------------------------------------</a:t>
            </a:r>
          </a:p>
          <a:p>
            <a:r>
              <a:rPr lang="en-US" dirty="0"/>
              <a:t>Hoja de </a:t>
            </a:r>
            <a:r>
              <a:rPr lang="en-US" dirty="0" err="1"/>
              <a:t>Trabajo</a:t>
            </a:r>
            <a:r>
              <a:rPr lang="en-US" dirty="0"/>
              <a:t> #1</a:t>
            </a:r>
          </a:p>
          <a:p>
            <a:r>
              <a:rPr lang="en-US" dirty="0"/>
              <a:t>---------------------------------------------</a:t>
            </a:r>
          </a:p>
          <a:p>
            <a:r>
              <a:rPr lang="en-US" dirty="0" err="1"/>
              <a:t>Horarios</a:t>
            </a:r>
            <a:r>
              <a:rPr lang="en-US" dirty="0"/>
              <a:t> de </a:t>
            </a:r>
            <a:r>
              <a:rPr lang="en-US" dirty="0" err="1"/>
              <a:t>Calificacion</a:t>
            </a:r>
            <a:endParaRPr lang="en-US" dirty="0"/>
          </a:p>
          <a:p>
            <a:r>
              <a:rPr lang="en-US" dirty="0"/>
              <a:t>---------------------------------------------</a:t>
            </a:r>
          </a:p>
          <a:p>
            <a:r>
              <a:rPr lang="en-US" dirty="0" err="1"/>
              <a:t>Dudas</a:t>
            </a:r>
            <a:endParaRPr lang="en-US" dirty="0"/>
          </a:p>
        </p:txBody>
      </p:sp>
    </p:spTree>
    <p:extLst>
      <p:ext uri="{BB962C8B-B14F-4D97-AF65-F5344CB8AC3E}">
        <p14:creationId xmlns:p14="http://schemas.microsoft.com/office/powerpoint/2010/main" val="427194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85041E-59DC-35E3-A8FF-DE178D68EE79}"/>
              </a:ext>
            </a:extLst>
          </p:cNvPr>
          <p:cNvSpPr txBox="1"/>
          <p:nvPr/>
        </p:nvSpPr>
        <p:spPr>
          <a:xfrm>
            <a:off x="2539068" y="2705725"/>
            <a:ext cx="7113864" cy="1446550"/>
          </a:xfrm>
          <a:prstGeom prst="rect">
            <a:avLst/>
          </a:prstGeom>
          <a:noFill/>
        </p:spPr>
        <p:txBody>
          <a:bodyPr wrap="square" rtlCol="0">
            <a:spAutoFit/>
          </a:bodyPr>
          <a:lstStyle/>
          <a:p>
            <a:pPr algn="ctr"/>
            <a:r>
              <a:rPr lang="en-US" sz="4400" dirty="0" err="1"/>
              <a:t>Dudas</a:t>
            </a:r>
            <a:r>
              <a:rPr lang="en-US" sz="4400" dirty="0"/>
              <a:t> o </a:t>
            </a:r>
            <a:r>
              <a:rPr lang="en-US" sz="4400" dirty="0" err="1"/>
              <a:t>comentarios</a:t>
            </a:r>
            <a:r>
              <a:rPr lang="en-US" sz="4400" dirty="0"/>
              <a:t> de la </a:t>
            </a:r>
            <a:r>
              <a:rPr lang="en-US" sz="4400" dirty="0" err="1"/>
              <a:t>clase</a:t>
            </a:r>
            <a:r>
              <a:rPr lang="en-US" sz="4400" dirty="0"/>
              <a:t> anterior?</a:t>
            </a:r>
            <a:endParaRPr lang="es-GT" sz="4400" dirty="0"/>
          </a:p>
        </p:txBody>
      </p:sp>
    </p:spTree>
    <p:extLst>
      <p:ext uri="{BB962C8B-B14F-4D97-AF65-F5344CB8AC3E}">
        <p14:creationId xmlns:p14="http://schemas.microsoft.com/office/powerpoint/2010/main" val="70753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5D210249-07DA-972E-89E8-5004A7787589}"/>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72D0B9F-C2A6-22D0-F9E8-ABC70C670AB6}"/>
              </a:ext>
            </a:extLst>
          </p:cNvPr>
          <p:cNvSpPr txBox="1"/>
          <p:nvPr/>
        </p:nvSpPr>
        <p:spPr>
          <a:xfrm>
            <a:off x="4265961" y="2705725"/>
            <a:ext cx="3441968" cy="1446550"/>
          </a:xfrm>
          <a:prstGeom prst="rect">
            <a:avLst/>
          </a:prstGeom>
          <a:noFill/>
        </p:spPr>
        <p:txBody>
          <a:bodyPr wrap="none" rtlCol="0">
            <a:spAutoFit/>
          </a:bodyPr>
          <a:lstStyle/>
          <a:p>
            <a:pPr algn="ctr"/>
            <a:r>
              <a:rPr lang="en-US" sz="4400" dirty="0" err="1">
                <a:solidFill>
                  <a:schemeClr val="bg1"/>
                </a:solidFill>
                <a:latin typeface="Abadi" panose="020B0604020104020204" pitchFamily="34" charset="0"/>
              </a:rPr>
              <a:t>Exposiciones</a:t>
            </a:r>
            <a:r>
              <a:rPr lang="en-US" sz="4400" dirty="0">
                <a:solidFill>
                  <a:schemeClr val="bg1"/>
                </a:solidFill>
                <a:latin typeface="Abadi" panose="020B0604020104020204" pitchFamily="34" charset="0"/>
              </a:rPr>
              <a:t> </a:t>
            </a:r>
          </a:p>
          <a:p>
            <a:pPr algn="ctr"/>
            <a:r>
              <a:rPr lang="en-US" sz="4400" dirty="0">
                <a:solidFill>
                  <a:schemeClr val="bg1"/>
                </a:solidFill>
                <a:latin typeface="Abadi" panose="020B0604020104020204" pitchFamily="34" charset="0"/>
              </a:rPr>
              <a:t>Grupo 3</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68110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5EC2A3A-0932-FCC6-A64C-F8F9954CC60D}"/>
              </a:ext>
            </a:extLst>
          </p:cNvPr>
          <p:cNvSpPr txBox="1"/>
          <p:nvPr/>
        </p:nvSpPr>
        <p:spPr>
          <a:xfrm>
            <a:off x="669791" y="2705725"/>
            <a:ext cx="4195567"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Amazon Translate</a:t>
            </a:r>
          </a:p>
        </p:txBody>
      </p:sp>
      <p:pic>
        <p:nvPicPr>
          <p:cNvPr id="3" name="Imagen 2">
            <a:extLst>
              <a:ext uri="{FF2B5EF4-FFF2-40B4-BE49-F238E27FC236}">
                <a16:creationId xmlns:a16="http://schemas.microsoft.com/office/drawing/2014/main" id="{296A8861-60DE-937E-DFEB-180363239DF2}"/>
              </a:ext>
            </a:extLst>
          </p:cNvPr>
          <p:cNvPicPr>
            <a:picLocks noChangeAspect="1"/>
          </p:cNvPicPr>
          <p:nvPr/>
        </p:nvPicPr>
        <p:blipFill>
          <a:blip r:embed="rId2"/>
          <a:stretch>
            <a:fillRect/>
          </a:stretch>
        </p:blipFill>
        <p:spPr>
          <a:xfrm>
            <a:off x="5215112" y="1971675"/>
            <a:ext cx="5838825" cy="2914650"/>
          </a:xfrm>
          <a:prstGeom prst="rect">
            <a:avLst/>
          </a:prstGeom>
        </p:spPr>
      </p:pic>
    </p:spTree>
    <p:extLst>
      <p:ext uri="{BB962C8B-B14F-4D97-AF65-F5344CB8AC3E}">
        <p14:creationId xmlns:p14="http://schemas.microsoft.com/office/powerpoint/2010/main" val="672983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5756233" y="2493114"/>
            <a:ext cx="5476365" cy="2862322"/>
          </a:xfrm>
          <a:prstGeom prst="rect">
            <a:avLst/>
          </a:prstGeom>
          <a:noFill/>
        </p:spPr>
        <p:txBody>
          <a:bodyPr wrap="square" rtlCol="0">
            <a:spAutoFit/>
          </a:bodyPr>
          <a:lstStyle/>
          <a:p>
            <a:r>
              <a:rPr lang="es-MX" dirty="0">
                <a:solidFill>
                  <a:schemeClr val="bg1"/>
                </a:solidFill>
                <a:latin typeface="Abadi" panose="020F0502020204030204" pitchFamily="34" charset="0"/>
              </a:rPr>
              <a:t>Es un servicio de traducción automática neuronal</a:t>
            </a:r>
          </a:p>
          <a:p>
            <a:r>
              <a:rPr lang="es-MX" dirty="0">
                <a:solidFill>
                  <a:schemeClr val="bg1"/>
                </a:solidFill>
                <a:latin typeface="Abadi" panose="020F0502020204030204" pitchFamily="34" charset="0"/>
              </a:rPr>
              <a:t>que ofrece traducción de idiomas accesible, de</a:t>
            </a:r>
          </a:p>
          <a:p>
            <a:r>
              <a:rPr lang="es-MX" dirty="0">
                <a:solidFill>
                  <a:schemeClr val="bg1"/>
                </a:solidFill>
                <a:latin typeface="Abadi" panose="020F0502020204030204" pitchFamily="34" charset="0"/>
              </a:rPr>
              <a:t>alta calidad y rápida.</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La traducción automática neuronal es una forma</a:t>
            </a:r>
          </a:p>
          <a:p>
            <a:r>
              <a:rPr lang="es-MX" dirty="0">
                <a:solidFill>
                  <a:schemeClr val="bg1"/>
                </a:solidFill>
                <a:latin typeface="Abadi" panose="020F0502020204030204" pitchFamily="34" charset="0"/>
              </a:rPr>
              <a:t>de automatización de traducciones entre idiomas</a:t>
            </a:r>
          </a:p>
          <a:p>
            <a:r>
              <a:rPr lang="es-MX" dirty="0">
                <a:solidFill>
                  <a:schemeClr val="bg1"/>
                </a:solidFill>
                <a:latin typeface="Abadi" panose="020F0502020204030204" pitchFamily="34" charset="0"/>
              </a:rPr>
              <a:t>que usa modelos de aprendizaje profundo para</a:t>
            </a:r>
          </a:p>
          <a:p>
            <a:r>
              <a:rPr lang="es-MX" dirty="0">
                <a:solidFill>
                  <a:schemeClr val="bg1"/>
                </a:solidFill>
                <a:latin typeface="Abadi" panose="020F0502020204030204" pitchFamily="34" charset="0"/>
              </a:rPr>
              <a:t>ofrecer traducciones más naturales y precisas</a:t>
            </a:r>
          </a:p>
          <a:p>
            <a:r>
              <a:rPr lang="es-MX" dirty="0">
                <a:solidFill>
                  <a:schemeClr val="bg1"/>
                </a:solidFill>
                <a:latin typeface="Abadi" panose="020F0502020204030204" pitchFamily="34" charset="0"/>
              </a:rPr>
              <a:t>que los algoritmos estadísticos tradicionales y de</a:t>
            </a:r>
          </a:p>
          <a:p>
            <a:r>
              <a:rPr lang="es-MX" dirty="0">
                <a:solidFill>
                  <a:schemeClr val="bg1"/>
                </a:solidFill>
                <a:latin typeface="Abadi" panose="020F0502020204030204" pitchFamily="34" charset="0"/>
              </a:rPr>
              <a:t>traducción basados en reglas.</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450803"/>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Translate?</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DF1BC805-516B-F1E9-F34A-AB7BF4C366A1}"/>
              </a:ext>
            </a:extLst>
          </p:cNvPr>
          <p:cNvPicPr>
            <a:picLocks noChangeAspect="1"/>
          </p:cNvPicPr>
          <p:nvPr/>
        </p:nvPicPr>
        <p:blipFill>
          <a:blip r:embed="rId2"/>
          <a:stretch>
            <a:fillRect/>
          </a:stretch>
        </p:blipFill>
        <p:spPr>
          <a:xfrm>
            <a:off x="784195" y="1781150"/>
            <a:ext cx="3543300" cy="4286250"/>
          </a:xfrm>
          <a:prstGeom prst="rect">
            <a:avLst/>
          </a:prstGeom>
        </p:spPr>
      </p:pic>
    </p:spTree>
    <p:extLst>
      <p:ext uri="{BB962C8B-B14F-4D97-AF65-F5344CB8AC3E}">
        <p14:creationId xmlns:p14="http://schemas.microsoft.com/office/powerpoint/2010/main" val="1174322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18DB695A-60D7-E3C9-4F42-1BE867BC8DD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7E60687-F408-E166-8BD5-E98524DE932E}"/>
              </a:ext>
            </a:extLst>
          </p:cNvPr>
          <p:cNvSpPr txBox="1"/>
          <p:nvPr/>
        </p:nvSpPr>
        <p:spPr>
          <a:xfrm>
            <a:off x="619635" y="2918406"/>
            <a:ext cx="5476365" cy="2031325"/>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latin typeface="Abadi" panose="020F0502020204030204" pitchFamily="34" charset="0"/>
              </a:rPr>
              <a:t>Amazon </a:t>
            </a:r>
            <a:r>
              <a:rPr lang="es-MX" dirty="0" err="1">
                <a:solidFill>
                  <a:schemeClr val="bg1"/>
                </a:solidFill>
                <a:latin typeface="Abadi" panose="020F0502020204030204" pitchFamily="34" charset="0"/>
              </a:rPr>
              <a:t>Translate</a:t>
            </a:r>
            <a:r>
              <a:rPr lang="es-MX" dirty="0">
                <a:solidFill>
                  <a:schemeClr val="bg1"/>
                </a:solidFill>
                <a:latin typeface="Abadi" panose="020F0502020204030204" pitchFamily="34" charset="0"/>
              </a:rPr>
              <a:t> permite localizar contenido, como sitios web y aplicaciones, para usuarios internacionales y a traducir </a:t>
            </a:r>
            <a:r>
              <a:rPr lang="es-MX" dirty="0" err="1">
                <a:solidFill>
                  <a:schemeClr val="bg1"/>
                </a:solidFill>
                <a:latin typeface="Abadi" panose="020F0502020204030204" pitchFamily="34" charset="0"/>
              </a:rPr>
              <a:t>facilmente</a:t>
            </a:r>
            <a:r>
              <a:rPr lang="es-MX" dirty="0">
                <a:solidFill>
                  <a:schemeClr val="bg1"/>
                </a:solidFill>
                <a:latin typeface="Abadi" panose="020F0502020204030204" pitchFamily="34" charset="0"/>
              </a:rPr>
              <a:t> grandes </a:t>
            </a:r>
            <a:r>
              <a:rPr lang="es-MX" dirty="0" err="1">
                <a:solidFill>
                  <a:schemeClr val="bg1"/>
                </a:solidFill>
                <a:latin typeface="Abadi" panose="020F0502020204030204" pitchFamily="34" charset="0"/>
              </a:rPr>
              <a:t>volumenes</a:t>
            </a:r>
            <a:r>
              <a:rPr lang="es-MX" dirty="0">
                <a:solidFill>
                  <a:schemeClr val="bg1"/>
                </a:solidFill>
                <a:latin typeface="Abadi" panose="020F0502020204030204" pitchFamily="34" charset="0"/>
              </a:rPr>
              <a:t> de texto de manera eficiente.</a:t>
            </a:r>
          </a:p>
          <a:p>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En la capa gratuito incluye 2 millos de caracteres por mes.</a:t>
            </a:r>
          </a:p>
        </p:txBody>
      </p:sp>
      <p:sp>
        <p:nvSpPr>
          <p:cNvPr id="5" name="CuadroTexto 4">
            <a:extLst>
              <a:ext uri="{FF2B5EF4-FFF2-40B4-BE49-F238E27FC236}">
                <a16:creationId xmlns:a16="http://schemas.microsoft.com/office/drawing/2014/main" id="{322DD6A0-4099-B722-1CF1-EFF5F8EAD4DD}"/>
              </a:ext>
            </a:extLst>
          </p:cNvPr>
          <p:cNvSpPr txBox="1"/>
          <p:nvPr/>
        </p:nvSpPr>
        <p:spPr>
          <a:xfrm>
            <a:off x="2895588" y="157188"/>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Amazon Translate?</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AF1E6190-9C83-4765-4B79-0B3AF392FBA2}"/>
              </a:ext>
            </a:extLst>
          </p:cNvPr>
          <p:cNvPicPr>
            <a:picLocks noChangeAspect="1"/>
          </p:cNvPicPr>
          <p:nvPr/>
        </p:nvPicPr>
        <p:blipFill>
          <a:blip r:embed="rId2"/>
          <a:stretch>
            <a:fillRect/>
          </a:stretch>
        </p:blipFill>
        <p:spPr>
          <a:xfrm>
            <a:off x="6514590" y="1924293"/>
            <a:ext cx="5057775" cy="4019550"/>
          </a:xfrm>
          <a:prstGeom prst="rect">
            <a:avLst/>
          </a:prstGeom>
        </p:spPr>
      </p:pic>
    </p:spTree>
    <p:extLst>
      <p:ext uri="{BB962C8B-B14F-4D97-AF65-F5344CB8AC3E}">
        <p14:creationId xmlns:p14="http://schemas.microsoft.com/office/powerpoint/2010/main" val="170962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5753843" y="1859338"/>
            <a:ext cx="5914238" cy="3139321"/>
          </a:xfrm>
          <a:prstGeom prst="rect">
            <a:avLst/>
          </a:prstGeom>
          <a:noFill/>
        </p:spPr>
        <p:txBody>
          <a:bodyPr wrap="square" rtlCol="0">
            <a:spAutoFit/>
          </a:bodyPr>
          <a:lstStyle/>
          <a:p>
            <a:r>
              <a:rPr lang="es-MX" dirty="0">
                <a:solidFill>
                  <a:schemeClr val="bg1"/>
                </a:solidFill>
                <a:latin typeface="Abadi" panose="020F0502020204030204" pitchFamily="34" charset="0"/>
              </a:rPr>
              <a:t>Gran precisión y aprendizaje constante: los motores</a:t>
            </a:r>
          </a:p>
          <a:p>
            <a:r>
              <a:rPr lang="es-MX" dirty="0">
                <a:solidFill>
                  <a:schemeClr val="bg1"/>
                </a:solidFill>
                <a:latin typeface="Abadi" panose="020F0502020204030204" pitchFamily="34" charset="0"/>
              </a:rPr>
              <a:t>de traducción aprenden en todo momento de</a:t>
            </a:r>
          </a:p>
          <a:p>
            <a:r>
              <a:rPr lang="es-MX" dirty="0">
                <a:solidFill>
                  <a:schemeClr val="bg1"/>
                </a:solidFill>
                <a:latin typeface="Abadi" panose="020F0502020204030204" pitchFamily="34" charset="0"/>
              </a:rPr>
              <a:t>conjuntos de datos nuevos y ampliados con el fin de</a:t>
            </a:r>
          </a:p>
          <a:p>
            <a:r>
              <a:rPr lang="es-MX" dirty="0">
                <a:solidFill>
                  <a:schemeClr val="bg1"/>
                </a:solidFill>
                <a:latin typeface="Abadi" panose="020F0502020204030204" pitchFamily="34" charset="0"/>
              </a:rPr>
              <a:t>producir traducciones más exactas para un amplio</a:t>
            </a:r>
          </a:p>
          <a:p>
            <a:r>
              <a:rPr lang="es-MX" dirty="0">
                <a:solidFill>
                  <a:schemeClr val="bg1"/>
                </a:solidFill>
                <a:latin typeface="Abadi" panose="020F0502020204030204" pitchFamily="34" charset="0"/>
              </a:rPr>
              <a:t>rango de casos de uso.</a:t>
            </a:r>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a:t>
            </a:r>
          </a:p>
          <a:p>
            <a:r>
              <a:rPr lang="es-MX" dirty="0">
                <a:solidFill>
                  <a:schemeClr val="bg1"/>
                </a:solidFill>
                <a:latin typeface="Abadi" panose="020F0502020204030204" pitchFamily="34" charset="0"/>
              </a:rPr>
              <a:t>Integración sencilla en sus aplicaciones: elimina la</a:t>
            </a:r>
          </a:p>
          <a:p>
            <a:r>
              <a:rPr lang="es-MX" dirty="0">
                <a:solidFill>
                  <a:schemeClr val="bg1"/>
                </a:solidFill>
                <a:latin typeface="Abadi" panose="020F0502020204030204" pitchFamily="34" charset="0"/>
              </a:rPr>
              <a:t>complejidad que supone integrar funciones de</a:t>
            </a:r>
          </a:p>
          <a:p>
            <a:r>
              <a:rPr lang="es-MX" dirty="0">
                <a:solidFill>
                  <a:schemeClr val="bg1"/>
                </a:solidFill>
                <a:latin typeface="Abadi" panose="020F0502020204030204" pitchFamily="34" charset="0"/>
              </a:rPr>
              <a:t>traducción en lotes y en tiempo real en las</a:t>
            </a:r>
          </a:p>
          <a:p>
            <a:r>
              <a:rPr lang="es-MX" dirty="0">
                <a:solidFill>
                  <a:schemeClr val="bg1"/>
                </a:solidFill>
                <a:latin typeface="Abadi" panose="020F0502020204030204" pitchFamily="34" charset="0"/>
              </a:rPr>
              <a:t>aplicaciones con una simple llamada al API</a:t>
            </a:r>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a:t>
            </a:r>
          </a:p>
        </p:txBody>
      </p:sp>
      <p:sp>
        <p:nvSpPr>
          <p:cNvPr id="5" name="CuadroTexto 4">
            <a:extLst>
              <a:ext uri="{FF2B5EF4-FFF2-40B4-BE49-F238E27FC236}">
                <a16:creationId xmlns:a16="http://schemas.microsoft.com/office/drawing/2014/main" id="{55EC2A3A-0932-FCC6-A64C-F8F9954CC60D}"/>
              </a:ext>
            </a:extLst>
          </p:cNvPr>
          <p:cNvSpPr txBox="1"/>
          <p:nvPr/>
        </p:nvSpPr>
        <p:spPr>
          <a:xfrm>
            <a:off x="523919" y="3044279"/>
            <a:ext cx="4584976"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Beneficios</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3047040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5202519_TF89747358_Win32" id="{B609F969-5D32-4B95-9F78-8698CAA0F86F}" vid="{861FB8E8-60C1-4B53-B06A-67A7A082AC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5E4A76-0180-4CD0-B081-82F74A336136}">
  <ds:schemaRefs>
    <ds:schemaRef ds:uri="16c05727-aa75-4e4a-9b5f-8a80a1165891"/>
    <ds:schemaRef ds:uri="http://schemas.microsoft.com/office/2006/documentManagement/types"/>
    <ds:schemaRef ds:uri="http://purl.org/dc/dcmitype/"/>
    <ds:schemaRef ds:uri="http://purl.org/dc/elements/1.1/"/>
    <ds:schemaRef ds:uri="71af3243-3dd4-4a8d-8c0d-dd76da1f02a5"/>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para enseñar un curso</Template>
  <TotalTime>2353</TotalTime>
  <Words>1027</Words>
  <Application>Microsoft Office PowerPoint</Application>
  <PresentationFormat>Widescreen</PresentationFormat>
  <Paragraphs>115</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Abadi</vt:lpstr>
      <vt:lpstr>Arial</vt:lpstr>
      <vt:lpstr>Calibri</vt:lpstr>
      <vt:lpstr>Garamond</vt:lpstr>
      <vt:lpstr>SavonVTI</vt:lpstr>
      <vt:lpstr>PowerPoint Presentation</vt:lpstr>
      <vt:lpstr>LAB. SEMINARIO DE SISTEMAS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Enrique Rivera Najera</dc:creator>
  <cp:lastModifiedBy>Luis Enrique Rivera Najera</cp:lastModifiedBy>
  <cp:revision>108</cp:revision>
  <cp:lastPrinted>2024-08-29T02:14:08Z</cp:lastPrinted>
  <dcterms:created xsi:type="dcterms:W3CDTF">2024-01-19T00:28:28Z</dcterms:created>
  <dcterms:modified xsi:type="dcterms:W3CDTF">2024-08-29T02:14:34Z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